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3" ContentType="audio/mpeg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gif" ContentType="image/gif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0" r:id="rId4"/>
    <p:sldId id="262" r:id="rId5"/>
    <p:sldId id="259" r:id="rId6"/>
    <p:sldId id="263" r:id="rId7"/>
    <p:sldId id="264" r:id="rId8"/>
    <p:sldId id="268" r:id="rId9"/>
    <p:sldId id="270" r:id="rId10"/>
    <p:sldId id="269" r:id="rId11"/>
    <p:sldId id="271" r:id="rId12"/>
    <p:sldId id="267" r:id="rId13"/>
    <p:sldId id="272" r:id="rId14"/>
    <p:sldId id="274" r:id="rId15"/>
    <p:sldId id="275" r:id="rId16"/>
    <p:sldId id="276" r:id="rId17"/>
    <p:sldId id="265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4674"/>
  </p:normalViewPr>
  <p:slideViewPr>
    <p:cSldViewPr snapToGrid="0" snapToObjects="1">
      <p:cViewPr varScale="1">
        <p:scale>
          <a:sx n="105" d="100"/>
          <a:sy n="105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D69BEA-9F50-1142-860B-6B4B0B469B17}" type="doc">
      <dgm:prSet loTypeId="urn:microsoft.com/office/officeart/2008/layout/HalfCircleOrganizationChart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ru-RU"/>
        </a:p>
      </dgm:t>
    </dgm:pt>
    <dgm:pt modelId="{ABE769AD-84D4-AE4F-B565-210D11D79D51}">
      <dgm:prSet phldrT="[Текст]"/>
      <dgm:spPr/>
      <dgm:t>
        <a:bodyPr/>
        <a:lstStyle/>
        <a:p>
          <a:r>
            <a:rPr lang="ru-RU" b="0" i="1" dirty="0" err="1" smtClean="0">
              <a:solidFill>
                <a:schemeClr val="accent4">
                  <a:lumMod val="60000"/>
                  <a:lumOff val="40000"/>
                </a:schemeClr>
              </a:solidFill>
              <a:latin typeface="Baskerville Old Face" charset="0"/>
              <a:ea typeface="Baskerville Old Face" charset="0"/>
              <a:cs typeface="Baskerville Old Face" charset="0"/>
            </a:rPr>
            <a:t>Автомати</a:t>
          </a:r>
          <a:endParaRPr lang="ru-RU" b="0" i="1" dirty="0">
            <a:solidFill>
              <a:schemeClr val="accent4">
                <a:lumMod val="60000"/>
                <a:lumOff val="40000"/>
              </a:schemeClr>
            </a:solidFill>
            <a:latin typeface="Baskerville Old Face" charset="0"/>
            <a:ea typeface="Baskerville Old Face" charset="0"/>
            <a:cs typeface="Baskerville Old Face" charset="0"/>
          </a:endParaRPr>
        </a:p>
      </dgm:t>
    </dgm:pt>
    <dgm:pt modelId="{515240F4-7255-4649-9669-DD14955CD86B}" type="parTrans" cxnId="{620E0EEA-F659-3140-A6BC-45BDE45AF711}">
      <dgm:prSet/>
      <dgm:spPr/>
      <dgm:t>
        <a:bodyPr/>
        <a:lstStyle/>
        <a:p>
          <a:endParaRPr lang="ru-RU"/>
        </a:p>
      </dgm:t>
    </dgm:pt>
    <dgm:pt modelId="{EF0387FC-3440-0549-ACE5-2777AF6D5562}" type="sibTrans" cxnId="{620E0EEA-F659-3140-A6BC-45BDE45AF711}">
      <dgm:prSet/>
      <dgm:spPr/>
      <dgm:t>
        <a:bodyPr/>
        <a:lstStyle/>
        <a:p>
          <a:endParaRPr lang="ru-RU"/>
        </a:p>
      </dgm:t>
    </dgm:pt>
    <dgm:pt modelId="{834A5FB9-865C-0049-8E9E-B7E6F07B773E}" type="asst">
      <dgm:prSet phldrT="[Текст]"/>
      <dgm:spPr/>
      <dgm:t>
        <a:bodyPr/>
        <a:lstStyle/>
        <a:p>
          <a:endParaRPr lang="ru-RU" dirty="0"/>
        </a:p>
      </dgm:t>
    </dgm:pt>
    <dgm:pt modelId="{E51B809B-71BE-F843-9461-E1FF71340DA2}" type="parTrans" cxnId="{7F6CFB65-A860-B14C-9BD7-8E32BC2622EA}">
      <dgm:prSet/>
      <dgm:spPr/>
      <dgm:t>
        <a:bodyPr/>
        <a:lstStyle/>
        <a:p>
          <a:endParaRPr lang="ru-RU"/>
        </a:p>
      </dgm:t>
    </dgm:pt>
    <dgm:pt modelId="{F52EC12B-D378-824F-83C5-87802A9D95D1}" type="sibTrans" cxnId="{7F6CFB65-A860-B14C-9BD7-8E32BC2622EA}">
      <dgm:prSet/>
      <dgm:spPr/>
      <dgm:t>
        <a:bodyPr/>
        <a:lstStyle/>
        <a:p>
          <a:endParaRPr lang="ru-RU"/>
        </a:p>
      </dgm:t>
    </dgm:pt>
    <dgm:pt modelId="{4F943145-7C40-7A47-B961-9DF84CF1C944}">
      <dgm:prSet phldrT="[Текст]"/>
      <dgm:spPr/>
      <dgm:t>
        <a:bodyPr/>
        <a:lstStyle/>
        <a:p>
          <a:r>
            <a:rPr lang="ru-RU" i="1" dirty="0" err="1" smtClean="0">
              <a:solidFill>
                <a:schemeClr val="accent4">
                  <a:lumMod val="50000"/>
                </a:schemeClr>
              </a:solidFill>
            </a:rPr>
            <a:t>Автомати</a:t>
          </a:r>
          <a:r>
            <a:rPr lang="ru-RU" i="1" dirty="0" smtClean="0">
              <a:solidFill>
                <a:schemeClr val="accent4">
                  <a:lumMod val="50000"/>
                </a:schemeClr>
              </a:solidFill>
            </a:rPr>
            <a:t> з магазинною </a:t>
          </a:r>
          <a:r>
            <a:rPr lang="ru-RU" i="1" dirty="0" err="1" smtClean="0">
              <a:solidFill>
                <a:schemeClr val="accent4">
                  <a:lumMod val="50000"/>
                </a:schemeClr>
              </a:solidFill>
            </a:rPr>
            <a:t>памяттю</a:t>
          </a:r>
          <a:endParaRPr lang="ru-RU" i="1" dirty="0">
            <a:solidFill>
              <a:schemeClr val="accent4">
                <a:lumMod val="50000"/>
              </a:schemeClr>
            </a:solidFill>
          </a:endParaRPr>
        </a:p>
      </dgm:t>
    </dgm:pt>
    <dgm:pt modelId="{404DB4A1-02CF-B346-8CF1-B21B0164E8AC}" type="parTrans" cxnId="{F354642F-BD4F-4E44-8B24-DF8613CD90DD}">
      <dgm:prSet/>
      <dgm:spPr/>
      <dgm:t>
        <a:bodyPr/>
        <a:lstStyle/>
        <a:p>
          <a:endParaRPr lang="ru-RU"/>
        </a:p>
      </dgm:t>
    </dgm:pt>
    <dgm:pt modelId="{7E5AD39B-D53B-6640-B989-1AC2736F7D63}" type="sibTrans" cxnId="{F354642F-BD4F-4E44-8B24-DF8613CD90DD}">
      <dgm:prSet/>
      <dgm:spPr/>
      <dgm:t>
        <a:bodyPr/>
        <a:lstStyle/>
        <a:p>
          <a:endParaRPr lang="ru-RU"/>
        </a:p>
      </dgm:t>
    </dgm:pt>
    <dgm:pt modelId="{6992EB94-AB2B-E24C-9230-1C880AC4BEB9}">
      <dgm:prSet phldrT="[Текст]"/>
      <dgm:spPr/>
      <dgm:t>
        <a:bodyPr/>
        <a:lstStyle/>
        <a:p>
          <a:r>
            <a:rPr lang="ru-RU" i="1" dirty="0" err="1" smtClean="0">
              <a:solidFill>
                <a:schemeClr val="accent4">
                  <a:lumMod val="50000"/>
                </a:schemeClr>
              </a:solidFill>
            </a:rPr>
            <a:t>Машини</a:t>
          </a:r>
          <a:r>
            <a:rPr lang="ru-RU" i="1" dirty="0" smtClean="0">
              <a:solidFill>
                <a:schemeClr val="accent4">
                  <a:lumMod val="50000"/>
                </a:schemeClr>
              </a:solidFill>
            </a:rPr>
            <a:t> </a:t>
          </a:r>
          <a:r>
            <a:rPr lang="ru-RU" i="1" dirty="0" err="1" smtClean="0">
              <a:solidFill>
                <a:schemeClr val="accent4">
                  <a:lumMod val="50000"/>
                </a:schemeClr>
              </a:solidFill>
            </a:rPr>
            <a:t>Тюрінга</a:t>
          </a:r>
          <a:endParaRPr lang="ru-RU" i="1" dirty="0">
            <a:solidFill>
              <a:schemeClr val="accent4">
                <a:lumMod val="50000"/>
              </a:schemeClr>
            </a:solidFill>
          </a:endParaRPr>
        </a:p>
      </dgm:t>
    </dgm:pt>
    <dgm:pt modelId="{66DCF653-5F0A-E341-9613-4CDB96A40F46}" type="parTrans" cxnId="{06601F00-E009-E942-B119-52263A4D610F}">
      <dgm:prSet/>
      <dgm:spPr/>
      <dgm:t>
        <a:bodyPr/>
        <a:lstStyle/>
        <a:p>
          <a:endParaRPr lang="ru-RU"/>
        </a:p>
      </dgm:t>
    </dgm:pt>
    <dgm:pt modelId="{FB7BF9B7-B501-6844-8C54-7051EAD45D84}" type="sibTrans" cxnId="{06601F00-E009-E942-B119-52263A4D610F}">
      <dgm:prSet/>
      <dgm:spPr/>
      <dgm:t>
        <a:bodyPr/>
        <a:lstStyle/>
        <a:p>
          <a:endParaRPr lang="ru-RU"/>
        </a:p>
      </dgm:t>
    </dgm:pt>
    <dgm:pt modelId="{102DA2DB-72A8-374C-B3F6-125FBB5EB369}">
      <dgm:prSet phldrT="[Текст]"/>
      <dgm:spPr/>
      <dgm:t>
        <a:bodyPr/>
        <a:lstStyle/>
        <a:p>
          <a:r>
            <a:rPr lang="ru-RU" i="1" dirty="0" err="1" smtClean="0">
              <a:solidFill>
                <a:schemeClr val="accent4">
                  <a:lumMod val="50000"/>
                </a:schemeClr>
              </a:solidFill>
            </a:rPr>
            <a:t>Скінченні</a:t>
          </a:r>
          <a:r>
            <a:rPr lang="ru-RU" i="1" dirty="0" smtClean="0">
              <a:solidFill>
                <a:schemeClr val="accent4">
                  <a:lumMod val="50000"/>
                </a:schemeClr>
              </a:solidFill>
            </a:rPr>
            <a:t> </a:t>
          </a:r>
          <a:r>
            <a:rPr lang="ru-RU" i="1" dirty="0" err="1" smtClean="0">
              <a:solidFill>
                <a:schemeClr val="accent4">
                  <a:lumMod val="50000"/>
                </a:schemeClr>
              </a:solidFill>
            </a:rPr>
            <a:t>автомати</a:t>
          </a:r>
          <a:endParaRPr lang="ru-RU" i="1" dirty="0">
            <a:solidFill>
              <a:schemeClr val="accent4">
                <a:lumMod val="50000"/>
              </a:schemeClr>
            </a:solidFill>
          </a:endParaRPr>
        </a:p>
      </dgm:t>
    </dgm:pt>
    <dgm:pt modelId="{94354E17-CE93-2845-BCA3-547D2213A1DA}" type="parTrans" cxnId="{4C82B1C0-244B-2042-954A-8542F23A46C4}">
      <dgm:prSet/>
      <dgm:spPr/>
      <dgm:t>
        <a:bodyPr/>
        <a:lstStyle/>
        <a:p>
          <a:endParaRPr lang="ru-RU"/>
        </a:p>
      </dgm:t>
    </dgm:pt>
    <dgm:pt modelId="{56B8AC97-A52E-B241-AD88-09D46004F7ED}" type="sibTrans" cxnId="{4C82B1C0-244B-2042-954A-8542F23A46C4}">
      <dgm:prSet/>
      <dgm:spPr/>
      <dgm:t>
        <a:bodyPr/>
        <a:lstStyle/>
        <a:p>
          <a:endParaRPr lang="ru-RU"/>
        </a:p>
      </dgm:t>
    </dgm:pt>
    <dgm:pt modelId="{26430770-54E2-E048-BF90-6CD832BE32C3}" type="pres">
      <dgm:prSet presAssocID="{FFD69BEA-9F50-1142-860B-6B4B0B469B17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1261D79C-F6D4-B942-AD2B-4270F9699933}" type="pres">
      <dgm:prSet presAssocID="{ABE769AD-84D4-AE4F-B565-210D11D79D51}" presName="hierRoot1" presStyleCnt="0">
        <dgm:presLayoutVars>
          <dgm:hierBranch val="init"/>
        </dgm:presLayoutVars>
      </dgm:prSet>
      <dgm:spPr/>
    </dgm:pt>
    <dgm:pt modelId="{FCA7C76C-A102-6F44-8037-1174011E90BF}" type="pres">
      <dgm:prSet presAssocID="{ABE769AD-84D4-AE4F-B565-210D11D79D51}" presName="rootComposite1" presStyleCnt="0"/>
      <dgm:spPr/>
    </dgm:pt>
    <dgm:pt modelId="{F0BB9CF8-AF60-0B44-A80B-DFA6CBE86339}" type="pres">
      <dgm:prSet presAssocID="{ABE769AD-84D4-AE4F-B565-210D11D79D51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AC40C54D-32E5-C046-AAC0-13702392A03A}" type="pres">
      <dgm:prSet presAssocID="{ABE769AD-84D4-AE4F-B565-210D11D79D51}" presName="topArc1" presStyleLbl="parChTrans1D1" presStyleIdx="0" presStyleCnt="10"/>
      <dgm:spPr/>
    </dgm:pt>
    <dgm:pt modelId="{757FC401-0F80-284F-B4BD-5C8A7EE31D22}" type="pres">
      <dgm:prSet presAssocID="{ABE769AD-84D4-AE4F-B565-210D11D79D51}" presName="bottomArc1" presStyleLbl="parChTrans1D1" presStyleIdx="1" presStyleCnt="10"/>
      <dgm:spPr/>
    </dgm:pt>
    <dgm:pt modelId="{7759E152-AA33-FA4A-B8C0-21ED0685FBB2}" type="pres">
      <dgm:prSet presAssocID="{ABE769AD-84D4-AE4F-B565-210D11D79D51}" presName="topConnNode1" presStyleLbl="node1" presStyleIdx="0" presStyleCnt="0"/>
      <dgm:spPr/>
      <dgm:t>
        <a:bodyPr/>
        <a:lstStyle/>
        <a:p>
          <a:endParaRPr lang="ru-RU"/>
        </a:p>
      </dgm:t>
    </dgm:pt>
    <dgm:pt modelId="{820FDA87-D8A6-9643-B771-6E6D681A8A9F}" type="pres">
      <dgm:prSet presAssocID="{ABE769AD-84D4-AE4F-B565-210D11D79D51}" presName="hierChild2" presStyleCnt="0"/>
      <dgm:spPr/>
    </dgm:pt>
    <dgm:pt modelId="{0541A1B4-E358-7C4F-B202-78B30BC02978}" type="pres">
      <dgm:prSet presAssocID="{404DB4A1-02CF-B346-8CF1-B21B0164E8AC}" presName="Name28" presStyleLbl="parChTrans1D2" presStyleIdx="0" presStyleCnt="4"/>
      <dgm:spPr/>
      <dgm:t>
        <a:bodyPr/>
        <a:lstStyle/>
        <a:p>
          <a:endParaRPr lang="ru-RU"/>
        </a:p>
      </dgm:t>
    </dgm:pt>
    <dgm:pt modelId="{2D8B3FCB-C142-4D44-8C65-EE1F578C76AE}" type="pres">
      <dgm:prSet presAssocID="{4F943145-7C40-7A47-B961-9DF84CF1C944}" presName="hierRoot2" presStyleCnt="0">
        <dgm:presLayoutVars>
          <dgm:hierBranch val="init"/>
        </dgm:presLayoutVars>
      </dgm:prSet>
      <dgm:spPr/>
    </dgm:pt>
    <dgm:pt modelId="{04C120A7-37FD-214D-8CBC-CD1C8C0C58DC}" type="pres">
      <dgm:prSet presAssocID="{4F943145-7C40-7A47-B961-9DF84CF1C944}" presName="rootComposite2" presStyleCnt="0"/>
      <dgm:spPr/>
    </dgm:pt>
    <dgm:pt modelId="{DDC67B2D-180A-AF44-9B4D-8FA3F12DB3CB}" type="pres">
      <dgm:prSet presAssocID="{4F943145-7C40-7A47-B961-9DF84CF1C94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3233178-D8F5-4D4F-AFB1-13A007B0EE98}" type="pres">
      <dgm:prSet presAssocID="{4F943145-7C40-7A47-B961-9DF84CF1C944}" presName="topArc2" presStyleLbl="parChTrans1D1" presStyleIdx="2" presStyleCnt="10"/>
      <dgm:spPr/>
    </dgm:pt>
    <dgm:pt modelId="{95A72A2F-314A-6546-A772-DD01BD3ACF8F}" type="pres">
      <dgm:prSet presAssocID="{4F943145-7C40-7A47-B961-9DF84CF1C944}" presName="bottomArc2" presStyleLbl="parChTrans1D1" presStyleIdx="3" presStyleCnt="10"/>
      <dgm:spPr/>
    </dgm:pt>
    <dgm:pt modelId="{4445922D-3B20-F942-9154-6E34C2E27C28}" type="pres">
      <dgm:prSet presAssocID="{4F943145-7C40-7A47-B961-9DF84CF1C944}" presName="topConnNode2" presStyleLbl="node2" presStyleIdx="0" presStyleCnt="0"/>
      <dgm:spPr/>
      <dgm:t>
        <a:bodyPr/>
        <a:lstStyle/>
        <a:p>
          <a:endParaRPr lang="ru-RU"/>
        </a:p>
      </dgm:t>
    </dgm:pt>
    <dgm:pt modelId="{D5925CE3-25EA-334A-8FE1-A0309CD57A86}" type="pres">
      <dgm:prSet presAssocID="{4F943145-7C40-7A47-B961-9DF84CF1C944}" presName="hierChild4" presStyleCnt="0"/>
      <dgm:spPr/>
    </dgm:pt>
    <dgm:pt modelId="{F0A3CF38-C04F-3142-AA8B-AEC164E57A1A}" type="pres">
      <dgm:prSet presAssocID="{4F943145-7C40-7A47-B961-9DF84CF1C944}" presName="hierChild5" presStyleCnt="0"/>
      <dgm:spPr/>
    </dgm:pt>
    <dgm:pt modelId="{EB3A66EC-F322-3949-873B-7BB653147E8E}" type="pres">
      <dgm:prSet presAssocID="{66DCF653-5F0A-E341-9613-4CDB96A40F46}" presName="Name28" presStyleLbl="parChTrans1D2" presStyleIdx="1" presStyleCnt="4"/>
      <dgm:spPr/>
      <dgm:t>
        <a:bodyPr/>
        <a:lstStyle/>
        <a:p>
          <a:endParaRPr lang="ru-RU"/>
        </a:p>
      </dgm:t>
    </dgm:pt>
    <dgm:pt modelId="{1D339954-A89A-4C4D-848A-6F4C572CF272}" type="pres">
      <dgm:prSet presAssocID="{6992EB94-AB2B-E24C-9230-1C880AC4BEB9}" presName="hierRoot2" presStyleCnt="0">
        <dgm:presLayoutVars>
          <dgm:hierBranch val="init"/>
        </dgm:presLayoutVars>
      </dgm:prSet>
      <dgm:spPr/>
    </dgm:pt>
    <dgm:pt modelId="{1675F43A-BE6C-F64E-9F71-012049E01428}" type="pres">
      <dgm:prSet presAssocID="{6992EB94-AB2B-E24C-9230-1C880AC4BEB9}" presName="rootComposite2" presStyleCnt="0"/>
      <dgm:spPr/>
    </dgm:pt>
    <dgm:pt modelId="{6DE57486-D69E-164A-9D2D-23F2C0A6ACB4}" type="pres">
      <dgm:prSet presAssocID="{6992EB94-AB2B-E24C-9230-1C880AC4BEB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CFAC91A-B3AD-1146-9F03-04743F4B277B}" type="pres">
      <dgm:prSet presAssocID="{6992EB94-AB2B-E24C-9230-1C880AC4BEB9}" presName="topArc2" presStyleLbl="parChTrans1D1" presStyleIdx="4" presStyleCnt="10"/>
      <dgm:spPr/>
    </dgm:pt>
    <dgm:pt modelId="{3F900BF8-D5F1-D64F-8982-69D828646FD5}" type="pres">
      <dgm:prSet presAssocID="{6992EB94-AB2B-E24C-9230-1C880AC4BEB9}" presName="bottomArc2" presStyleLbl="parChTrans1D1" presStyleIdx="5" presStyleCnt="10"/>
      <dgm:spPr/>
    </dgm:pt>
    <dgm:pt modelId="{68B32700-B74D-6C44-BCD1-05ECA71A8D18}" type="pres">
      <dgm:prSet presAssocID="{6992EB94-AB2B-E24C-9230-1C880AC4BEB9}" presName="topConnNode2" presStyleLbl="node2" presStyleIdx="0" presStyleCnt="0"/>
      <dgm:spPr/>
      <dgm:t>
        <a:bodyPr/>
        <a:lstStyle/>
        <a:p>
          <a:endParaRPr lang="ru-RU"/>
        </a:p>
      </dgm:t>
    </dgm:pt>
    <dgm:pt modelId="{D6482D7B-53C7-C749-B1C8-A51827DFE2A5}" type="pres">
      <dgm:prSet presAssocID="{6992EB94-AB2B-E24C-9230-1C880AC4BEB9}" presName="hierChild4" presStyleCnt="0"/>
      <dgm:spPr/>
    </dgm:pt>
    <dgm:pt modelId="{9791D5A4-C676-C54A-B412-3A0826D63CA4}" type="pres">
      <dgm:prSet presAssocID="{6992EB94-AB2B-E24C-9230-1C880AC4BEB9}" presName="hierChild5" presStyleCnt="0"/>
      <dgm:spPr/>
    </dgm:pt>
    <dgm:pt modelId="{2668114F-32D9-EA43-82EE-2AE866C9F8AD}" type="pres">
      <dgm:prSet presAssocID="{94354E17-CE93-2845-BCA3-547D2213A1DA}" presName="Name28" presStyleLbl="parChTrans1D2" presStyleIdx="2" presStyleCnt="4"/>
      <dgm:spPr/>
      <dgm:t>
        <a:bodyPr/>
        <a:lstStyle/>
        <a:p>
          <a:endParaRPr lang="ru-RU"/>
        </a:p>
      </dgm:t>
    </dgm:pt>
    <dgm:pt modelId="{80CA507C-99DB-C24A-8E4E-8DBFF96B38FF}" type="pres">
      <dgm:prSet presAssocID="{102DA2DB-72A8-374C-B3F6-125FBB5EB369}" presName="hierRoot2" presStyleCnt="0">
        <dgm:presLayoutVars>
          <dgm:hierBranch val="init"/>
        </dgm:presLayoutVars>
      </dgm:prSet>
      <dgm:spPr/>
    </dgm:pt>
    <dgm:pt modelId="{EC7382EF-5704-DE44-B67A-BF432820EBE3}" type="pres">
      <dgm:prSet presAssocID="{102DA2DB-72A8-374C-B3F6-125FBB5EB369}" presName="rootComposite2" presStyleCnt="0"/>
      <dgm:spPr/>
    </dgm:pt>
    <dgm:pt modelId="{0CA4748C-59FA-034A-B98A-B8C2D0F0BCC7}" type="pres">
      <dgm:prSet presAssocID="{102DA2DB-72A8-374C-B3F6-125FBB5EB36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C0A871E-768A-BA49-98FF-C9B90E9D5776}" type="pres">
      <dgm:prSet presAssocID="{102DA2DB-72A8-374C-B3F6-125FBB5EB369}" presName="topArc2" presStyleLbl="parChTrans1D1" presStyleIdx="6" presStyleCnt="10"/>
      <dgm:spPr/>
    </dgm:pt>
    <dgm:pt modelId="{1C71B7B1-31F2-B041-959D-80E45A8D377C}" type="pres">
      <dgm:prSet presAssocID="{102DA2DB-72A8-374C-B3F6-125FBB5EB369}" presName="bottomArc2" presStyleLbl="parChTrans1D1" presStyleIdx="7" presStyleCnt="10"/>
      <dgm:spPr/>
    </dgm:pt>
    <dgm:pt modelId="{DC4310C5-ECBA-D544-A937-7368EC295834}" type="pres">
      <dgm:prSet presAssocID="{102DA2DB-72A8-374C-B3F6-125FBB5EB369}" presName="topConnNode2" presStyleLbl="node2" presStyleIdx="0" presStyleCnt="0"/>
      <dgm:spPr/>
      <dgm:t>
        <a:bodyPr/>
        <a:lstStyle/>
        <a:p>
          <a:endParaRPr lang="ru-RU"/>
        </a:p>
      </dgm:t>
    </dgm:pt>
    <dgm:pt modelId="{2D5B4013-5EC3-BF46-AD0C-BB6E3A7CF14C}" type="pres">
      <dgm:prSet presAssocID="{102DA2DB-72A8-374C-B3F6-125FBB5EB369}" presName="hierChild4" presStyleCnt="0"/>
      <dgm:spPr/>
    </dgm:pt>
    <dgm:pt modelId="{245D3C0B-F323-AF4D-9B32-A3BF7A606EDF}" type="pres">
      <dgm:prSet presAssocID="{102DA2DB-72A8-374C-B3F6-125FBB5EB369}" presName="hierChild5" presStyleCnt="0"/>
      <dgm:spPr/>
    </dgm:pt>
    <dgm:pt modelId="{0F48D45D-D741-2341-A28C-ACBA5EB8CF0B}" type="pres">
      <dgm:prSet presAssocID="{ABE769AD-84D4-AE4F-B565-210D11D79D51}" presName="hierChild3" presStyleCnt="0"/>
      <dgm:spPr/>
    </dgm:pt>
    <dgm:pt modelId="{6B02BFC6-F84E-DB4B-B1A6-BA4BF9C32662}" type="pres">
      <dgm:prSet presAssocID="{E51B809B-71BE-F843-9461-E1FF71340DA2}" presName="Name101" presStyleLbl="parChTrans1D2" presStyleIdx="3" presStyleCnt="4"/>
      <dgm:spPr/>
      <dgm:t>
        <a:bodyPr/>
        <a:lstStyle/>
        <a:p>
          <a:endParaRPr lang="ru-RU"/>
        </a:p>
      </dgm:t>
    </dgm:pt>
    <dgm:pt modelId="{BDACADEC-E4F3-274A-ABD8-DE02CFA062F8}" type="pres">
      <dgm:prSet presAssocID="{834A5FB9-865C-0049-8E9E-B7E6F07B773E}" presName="hierRoot3" presStyleCnt="0">
        <dgm:presLayoutVars>
          <dgm:hierBranch val="init"/>
        </dgm:presLayoutVars>
      </dgm:prSet>
      <dgm:spPr/>
    </dgm:pt>
    <dgm:pt modelId="{B5A76B23-84DF-104F-A029-48C9DFE34D96}" type="pres">
      <dgm:prSet presAssocID="{834A5FB9-865C-0049-8E9E-B7E6F07B773E}" presName="rootComposite3" presStyleCnt="0"/>
      <dgm:spPr/>
    </dgm:pt>
    <dgm:pt modelId="{D589C5AF-46CC-7242-9661-0618B9F96182}" type="pres">
      <dgm:prSet presAssocID="{834A5FB9-865C-0049-8E9E-B7E6F07B773E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968EDCE-6E4B-BB4C-828A-A02697E52FED}" type="pres">
      <dgm:prSet presAssocID="{834A5FB9-865C-0049-8E9E-B7E6F07B773E}" presName="topArc3" presStyleLbl="parChTrans1D1" presStyleIdx="8" presStyleCnt="10"/>
      <dgm:spPr/>
    </dgm:pt>
    <dgm:pt modelId="{A68BD729-6682-4D45-809B-C45B69D66749}" type="pres">
      <dgm:prSet presAssocID="{834A5FB9-865C-0049-8E9E-B7E6F07B773E}" presName="bottomArc3" presStyleLbl="parChTrans1D1" presStyleIdx="9" presStyleCnt="10"/>
      <dgm:spPr/>
    </dgm:pt>
    <dgm:pt modelId="{24536208-DD7B-314E-9C53-B1FDD3AD3856}" type="pres">
      <dgm:prSet presAssocID="{834A5FB9-865C-0049-8E9E-B7E6F07B773E}" presName="topConnNode3" presStyleLbl="asst1" presStyleIdx="0" presStyleCnt="0"/>
      <dgm:spPr/>
      <dgm:t>
        <a:bodyPr/>
        <a:lstStyle/>
        <a:p>
          <a:endParaRPr lang="ru-RU"/>
        </a:p>
      </dgm:t>
    </dgm:pt>
    <dgm:pt modelId="{4BACA2CA-37B5-9040-A095-816D830B21F9}" type="pres">
      <dgm:prSet presAssocID="{834A5FB9-865C-0049-8E9E-B7E6F07B773E}" presName="hierChild6" presStyleCnt="0"/>
      <dgm:spPr/>
    </dgm:pt>
    <dgm:pt modelId="{30362626-B8DE-1F4F-BC6D-3B643156DFB0}" type="pres">
      <dgm:prSet presAssocID="{834A5FB9-865C-0049-8E9E-B7E6F07B773E}" presName="hierChild7" presStyleCnt="0"/>
      <dgm:spPr/>
    </dgm:pt>
  </dgm:ptLst>
  <dgm:cxnLst>
    <dgm:cxn modelId="{D733C4CC-762D-6848-BF4F-CD3FDB16ACC5}" type="presOf" srcId="{404DB4A1-02CF-B346-8CF1-B21B0164E8AC}" destId="{0541A1B4-E358-7C4F-B202-78B30BC02978}" srcOrd="0" destOrd="0" presId="urn:microsoft.com/office/officeart/2008/layout/HalfCircleOrganizationChart"/>
    <dgm:cxn modelId="{D942B194-578E-234D-A49B-452180CFD6B4}" type="presOf" srcId="{ABE769AD-84D4-AE4F-B565-210D11D79D51}" destId="{F0BB9CF8-AF60-0B44-A80B-DFA6CBE86339}" srcOrd="0" destOrd="0" presId="urn:microsoft.com/office/officeart/2008/layout/HalfCircleOrganizationChart"/>
    <dgm:cxn modelId="{13BDD84E-B753-B54F-94A3-8EA197E6F2CF}" type="presOf" srcId="{102DA2DB-72A8-374C-B3F6-125FBB5EB369}" destId="{0CA4748C-59FA-034A-B98A-B8C2D0F0BCC7}" srcOrd="0" destOrd="0" presId="urn:microsoft.com/office/officeart/2008/layout/HalfCircleOrganizationChart"/>
    <dgm:cxn modelId="{7F6CFB65-A860-B14C-9BD7-8E32BC2622EA}" srcId="{ABE769AD-84D4-AE4F-B565-210D11D79D51}" destId="{834A5FB9-865C-0049-8E9E-B7E6F07B773E}" srcOrd="0" destOrd="0" parTransId="{E51B809B-71BE-F843-9461-E1FF71340DA2}" sibTransId="{F52EC12B-D378-824F-83C5-87802A9D95D1}"/>
    <dgm:cxn modelId="{526487D4-FA53-C04E-89E1-78896A01514B}" type="presOf" srcId="{ABE769AD-84D4-AE4F-B565-210D11D79D51}" destId="{7759E152-AA33-FA4A-B8C0-21ED0685FBB2}" srcOrd="1" destOrd="0" presId="urn:microsoft.com/office/officeart/2008/layout/HalfCircleOrganizationChart"/>
    <dgm:cxn modelId="{06601F00-E009-E942-B119-52263A4D610F}" srcId="{ABE769AD-84D4-AE4F-B565-210D11D79D51}" destId="{6992EB94-AB2B-E24C-9230-1C880AC4BEB9}" srcOrd="2" destOrd="0" parTransId="{66DCF653-5F0A-E341-9613-4CDB96A40F46}" sibTransId="{FB7BF9B7-B501-6844-8C54-7051EAD45D84}"/>
    <dgm:cxn modelId="{FAFA8E8E-5D64-E54F-A597-C8B3479952E3}" type="presOf" srcId="{94354E17-CE93-2845-BCA3-547D2213A1DA}" destId="{2668114F-32D9-EA43-82EE-2AE866C9F8AD}" srcOrd="0" destOrd="0" presId="urn:microsoft.com/office/officeart/2008/layout/HalfCircleOrganizationChart"/>
    <dgm:cxn modelId="{F354642F-BD4F-4E44-8B24-DF8613CD90DD}" srcId="{ABE769AD-84D4-AE4F-B565-210D11D79D51}" destId="{4F943145-7C40-7A47-B961-9DF84CF1C944}" srcOrd="1" destOrd="0" parTransId="{404DB4A1-02CF-B346-8CF1-B21B0164E8AC}" sibTransId="{7E5AD39B-D53B-6640-B989-1AC2736F7D63}"/>
    <dgm:cxn modelId="{DA664C96-4558-6F40-8FB7-2E5F3EC3C295}" type="presOf" srcId="{4F943145-7C40-7A47-B961-9DF84CF1C944}" destId="{4445922D-3B20-F942-9154-6E34C2E27C28}" srcOrd="1" destOrd="0" presId="urn:microsoft.com/office/officeart/2008/layout/HalfCircleOrganizationChart"/>
    <dgm:cxn modelId="{2E13EA33-8FA0-BA4A-81A6-F8C0038F955B}" type="presOf" srcId="{6992EB94-AB2B-E24C-9230-1C880AC4BEB9}" destId="{6DE57486-D69E-164A-9D2D-23F2C0A6ACB4}" srcOrd="0" destOrd="0" presId="urn:microsoft.com/office/officeart/2008/layout/HalfCircleOrganizationChart"/>
    <dgm:cxn modelId="{A1F5EC42-98EE-1847-990C-1F4A96B492DE}" type="presOf" srcId="{6992EB94-AB2B-E24C-9230-1C880AC4BEB9}" destId="{68B32700-B74D-6C44-BCD1-05ECA71A8D18}" srcOrd="1" destOrd="0" presId="urn:microsoft.com/office/officeart/2008/layout/HalfCircleOrganizationChart"/>
    <dgm:cxn modelId="{8FB63F45-338D-A546-8E5A-4FE7AACDC293}" type="presOf" srcId="{4F943145-7C40-7A47-B961-9DF84CF1C944}" destId="{DDC67B2D-180A-AF44-9B4D-8FA3F12DB3CB}" srcOrd="0" destOrd="0" presId="urn:microsoft.com/office/officeart/2008/layout/HalfCircleOrganizationChart"/>
    <dgm:cxn modelId="{4C82B1C0-244B-2042-954A-8542F23A46C4}" srcId="{ABE769AD-84D4-AE4F-B565-210D11D79D51}" destId="{102DA2DB-72A8-374C-B3F6-125FBB5EB369}" srcOrd="3" destOrd="0" parTransId="{94354E17-CE93-2845-BCA3-547D2213A1DA}" sibTransId="{56B8AC97-A52E-B241-AD88-09D46004F7ED}"/>
    <dgm:cxn modelId="{909CEDB2-5363-DB47-AFD9-1B136BC94953}" type="presOf" srcId="{E51B809B-71BE-F843-9461-E1FF71340DA2}" destId="{6B02BFC6-F84E-DB4B-B1A6-BA4BF9C32662}" srcOrd="0" destOrd="0" presId="urn:microsoft.com/office/officeart/2008/layout/HalfCircleOrganizationChart"/>
    <dgm:cxn modelId="{620E0EEA-F659-3140-A6BC-45BDE45AF711}" srcId="{FFD69BEA-9F50-1142-860B-6B4B0B469B17}" destId="{ABE769AD-84D4-AE4F-B565-210D11D79D51}" srcOrd="0" destOrd="0" parTransId="{515240F4-7255-4649-9669-DD14955CD86B}" sibTransId="{EF0387FC-3440-0549-ACE5-2777AF6D5562}"/>
    <dgm:cxn modelId="{8E096886-4563-D44A-B9D8-5CFD7CF8DED0}" type="presOf" srcId="{102DA2DB-72A8-374C-B3F6-125FBB5EB369}" destId="{DC4310C5-ECBA-D544-A937-7368EC295834}" srcOrd="1" destOrd="0" presId="urn:microsoft.com/office/officeart/2008/layout/HalfCircleOrganizationChart"/>
    <dgm:cxn modelId="{A4F3D914-657B-F842-8C89-F70EB287B86F}" type="presOf" srcId="{66DCF653-5F0A-E341-9613-4CDB96A40F46}" destId="{EB3A66EC-F322-3949-873B-7BB653147E8E}" srcOrd="0" destOrd="0" presId="urn:microsoft.com/office/officeart/2008/layout/HalfCircleOrganizationChart"/>
    <dgm:cxn modelId="{F4547E8D-9224-674A-9317-4F3F94002140}" type="presOf" srcId="{FFD69BEA-9F50-1142-860B-6B4B0B469B17}" destId="{26430770-54E2-E048-BF90-6CD832BE32C3}" srcOrd="0" destOrd="0" presId="urn:microsoft.com/office/officeart/2008/layout/HalfCircleOrganizationChart"/>
    <dgm:cxn modelId="{C37FA307-DB0E-9242-B5CF-546C8E13D58E}" type="presOf" srcId="{834A5FB9-865C-0049-8E9E-B7E6F07B773E}" destId="{D589C5AF-46CC-7242-9661-0618B9F96182}" srcOrd="0" destOrd="0" presId="urn:microsoft.com/office/officeart/2008/layout/HalfCircleOrganizationChart"/>
    <dgm:cxn modelId="{2ED5D490-BB33-E745-AE7A-88046569ED24}" type="presOf" srcId="{834A5FB9-865C-0049-8E9E-B7E6F07B773E}" destId="{24536208-DD7B-314E-9C53-B1FDD3AD3856}" srcOrd="1" destOrd="0" presId="urn:microsoft.com/office/officeart/2008/layout/HalfCircleOrganizationChart"/>
    <dgm:cxn modelId="{7551D715-BF43-DF4C-9FD9-AC7F42EC01E2}" type="presParOf" srcId="{26430770-54E2-E048-BF90-6CD832BE32C3}" destId="{1261D79C-F6D4-B942-AD2B-4270F9699933}" srcOrd="0" destOrd="0" presId="urn:microsoft.com/office/officeart/2008/layout/HalfCircleOrganizationChart"/>
    <dgm:cxn modelId="{BBB8E564-F771-EB46-875D-BFBF5977DDA7}" type="presParOf" srcId="{1261D79C-F6D4-B942-AD2B-4270F9699933}" destId="{FCA7C76C-A102-6F44-8037-1174011E90BF}" srcOrd="0" destOrd="0" presId="urn:microsoft.com/office/officeart/2008/layout/HalfCircleOrganizationChart"/>
    <dgm:cxn modelId="{AC1D62EB-B81C-BD41-9D8E-6D439543D0DC}" type="presParOf" srcId="{FCA7C76C-A102-6F44-8037-1174011E90BF}" destId="{F0BB9CF8-AF60-0B44-A80B-DFA6CBE86339}" srcOrd="0" destOrd="0" presId="urn:microsoft.com/office/officeart/2008/layout/HalfCircleOrganizationChart"/>
    <dgm:cxn modelId="{628AFDCD-15EE-294E-B386-13C10891C296}" type="presParOf" srcId="{FCA7C76C-A102-6F44-8037-1174011E90BF}" destId="{AC40C54D-32E5-C046-AAC0-13702392A03A}" srcOrd="1" destOrd="0" presId="urn:microsoft.com/office/officeart/2008/layout/HalfCircleOrganizationChart"/>
    <dgm:cxn modelId="{531A1517-2B00-2F47-9179-06B930923A81}" type="presParOf" srcId="{FCA7C76C-A102-6F44-8037-1174011E90BF}" destId="{757FC401-0F80-284F-B4BD-5C8A7EE31D22}" srcOrd="2" destOrd="0" presId="urn:microsoft.com/office/officeart/2008/layout/HalfCircleOrganizationChart"/>
    <dgm:cxn modelId="{48512B83-BFD3-F342-A897-1587D8D9002D}" type="presParOf" srcId="{FCA7C76C-A102-6F44-8037-1174011E90BF}" destId="{7759E152-AA33-FA4A-B8C0-21ED0685FBB2}" srcOrd="3" destOrd="0" presId="urn:microsoft.com/office/officeart/2008/layout/HalfCircleOrganizationChart"/>
    <dgm:cxn modelId="{186443F2-CE18-BD47-8E76-E9B041DB9508}" type="presParOf" srcId="{1261D79C-F6D4-B942-AD2B-4270F9699933}" destId="{820FDA87-D8A6-9643-B771-6E6D681A8A9F}" srcOrd="1" destOrd="0" presId="urn:microsoft.com/office/officeart/2008/layout/HalfCircleOrganizationChart"/>
    <dgm:cxn modelId="{125E9B20-2F14-2A48-9A22-F3F3A6438E12}" type="presParOf" srcId="{820FDA87-D8A6-9643-B771-6E6D681A8A9F}" destId="{0541A1B4-E358-7C4F-B202-78B30BC02978}" srcOrd="0" destOrd="0" presId="urn:microsoft.com/office/officeart/2008/layout/HalfCircleOrganizationChart"/>
    <dgm:cxn modelId="{F5F44477-43DB-134B-8008-369AD73FDA9F}" type="presParOf" srcId="{820FDA87-D8A6-9643-B771-6E6D681A8A9F}" destId="{2D8B3FCB-C142-4D44-8C65-EE1F578C76AE}" srcOrd="1" destOrd="0" presId="urn:microsoft.com/office/officeart/2008/layout/HalfCircleOrganizationChart"/>
    <dgm:cxn modelId="{A633D61A-BEB4-AC41-8CF6-0FA1E5EAB623}" type="presParOf" srcId="{2D8B3FCB-C142-4D44-8C65-EE1F578C76AE}" destId="{04C120A7-37FD-214D-8CBC-CD1C8C0C58DC}" srcOrd="0" destOrd="0" presId="urn:microsoft.com/office/officeart/2008/layout/HalfCircleOrganizationChart"/>
    <dgm:cxn modelId="{63AD6EB7-CAB6-E24F-8F06-BC7161312E73}" type="presParOf" srcId="{04C120A7-37FD-214D-8CBC-CD1C8C0C58DC}" destId="{DDC67B2D-180A-AF44-9B4D-8FA3F12DB3CB}" srcOrd="0" destOrd="0" presId="urn:microsoft.com/office/officeart/2008/layout/HalfCircleOrganizationChart"/>
    <dgm:cxn modelId="{20036DFF-4372-9B43-B24A-A291967520B0}" type="presParOf" srcId="{04C120A7-37FD-214D-8CBC-CD1C8C0C58DC}" destId="{43233178-D8F5-4D4F-AFB1-13A007B0EE98}" srcOrd="1" destOrd="0" presId="urn:microsoft.com/office/officeart/2008/layout/HalfCircleOrganizationChart"/>
    <dgm:cxn modelId="{B0F84870-C0B6-4A46-B3C8-726246739783}" type="presParOf" srcId="{04C120A7-37FD-214D-8CBC-CD1C8C0C58DC}" destId="{95A72A2F-314A-6546-A772-DD01BD3ACF8F}" srcOrd="2" destOrd="0" presId="urn:microsoft.com/office/officeart/2008/layout/HalfCircleOrganizationChart"/>
    <dgm:cxn modelId="{80A25690-9A9B-CA47-9E5C-12A9EF72F515}" type="presParOf" srcId="{04C120A7-37FD-214D-8CBC-CD1C8C0C58DC}" destId="{4445922D-3B20-F942-9154-6E34C2E27C28}" srcOrd="3" destOrd="0" presId="urn:microsoft.com/office/officeart/2008/layout/HalfCircleOrganizationChart"/>
    <dgm:cxn modelId="{F1760D9A-5DBF-BE4D-8944-9CF1FFEE3FA6}" type="presParOf" srcId="{2D8B3FCB-C142-4D44-8C65-EE1F578C76AE}" destId="{D5925CE3-25EA-334A-8FE1-A0309CD57A86}" srcOrd="1" destOrd="0" presId="urn:microsoft.com/office/officeart/2008/layout/HalfCircleOrganizationChart"/>
    <dgm:cxn modelId="{11771255-008C-6F43-A5B1-D46CEA9AA3BB}" type="presParOf" srcId="{2D8B3FCB-C142-4D44-8C65-EE1F578C76AE}" destId="{F0A3CF38-C04F-3142-AA8B-AEC164E57A1A}" srcOrd="2" destOrd="0" presId="urn:microsoft.com/office/officeart/2008/layout/HalfCircleOrganizationChart"/>
    <dgm:cxn modelId="{45C0CC91-D36B-2246-B7B1-A3AAAA392037}" type="presParOf" srcId="{820FDA87-D8A6-9643-B771-6E6D681A8A9F}" destId="{EB3A66EC-F322-3949-873B-7BB653147E8E}" srcOrd="2" destOrd="0" presId="urn:microsoft.com/office/officeart/2008/layout/HalfCircleOrganizationChart"/>
    <dgm:cxn modelId="{495484EA-A4B9-A24B-9D68-75FFC92BE200}" type="presParOf" srcId="{820FDA87-D8A6-9643-B771-6E6D681A8A9F}" destId="{1D339954-A89A-4C4D-848A-6F4C572CF272}" srcOrd="3" destOrd="0" presId="urn:microsoft.com/office/officeart/2008/layout/HalfCircleOrganizationChart"/>
    <dgm:cxn modelId="{9CD8677F-A3B3-F141-B282-8952CB00185D}" type="presParOf" srcId="{1D339954-A89A-4C4D-848A-6F4C572CF272}" destId="{1675F43A-BE6C-F64E-9F71-012049E01428}" srcOrd="0" destOrd="0" presId="urn:microsoft.com/office/officeart/2008/layout/HalfCircleOrganizationChart"/>
    <dgm:cxn modelId="{C83D513D-1508-D741-85EB-2D07E0F897FC}" type="presParOf" srcId="{1675F43A-BE6C-F64E-9F71-012049E01428}" destId="{6DE57486-D69E-164A-9D2D-23F2C0A6ACB4}" srcOrd="0" destOrd="0" presId="urn:microsoft.com/office/officeart/2008/layout/HalfCircleOrganizationChart"/>
    <dgm:cxn modelId="{2F9819BA-C3E6-264A-A636-CB4BC656C979}" type="presParOf" srcId="{1675F43A-BE6C-F64E-9F71-012049E01428}" destId="{8CFAC91A-B3AD-1146-9F03-04743F4B277B}" srcOrd="1" destOrd="0" presId="urn:microsoft.com/office/officeart/2008/layout/HalfCircleOrganizationChart"/>
    <dgm:cxn modelId="{0A1A6D8B-4F6D-0949-8C81-BB1951C63805}" type="presParOf" srcId="{1675F43A-BE6C-F64E-9F71-012049E01428}" destId="{3F900BF8-D5F1-D64F-8982-69D828646FD5}" srcOrd="2" destOrd="0" presId="urn:microsoft.com/office/officeart/2008/layout/HalfCircleOrganizationChart"/>
    <dgm:cxn modelId="{4706491A-F822-D442-927E-0C76DF9F47C1}" type="presParOf" srcId="{1675F43A-BE6C-F64E-9F71-012049E01428}" destId="{68B32700-B74D-6C44-BCD1-05ECA71A8D18}" srcOrd="3" destOrd="0" presId="urn:microsoft.com/office/officeart/2008/layout/HalfCircleOrganizationChart"/>
    <dgm:cxn modelId="{1648AA43-B424-B040-9288-FCC7C91D8490}" type="presParOf" srcId="{1D339954-A89A-4C4D-848A-6F4C572CF272}" destId="{D6482D7B-53C7-C749-B1C8-A51827DFE2A5}" srcOrd="1" destOrd="0" presId="urn:microsoft.com/office/officeart/2008/layout/HalfCircleOrganizationChart"/>
    <dgm:cxn modelId="{F3DCA73C-E492-304B-A2B1-B93C48FAACD1}" type="presParOf" srcId="{1D339954-A89A-4C4D-848A-6F4C572CF272}" destId="{9791D5A4-C676-C54A-B412-3A0826D63CA4}" srcOrd="2" destOrd="0" presId="urn:microsoft.com/office/officeart/2008/layout/HalfCircleOrganizationChart"/>
    <dgm:cxn modelId="{7BD9BE4E-C45B-4D4A-BC29-F71F176ADB9F}" type="presParOf" srcId="{820FDA87-D8A6-9643-B771-6E6D681A8A9F}" destId="{2668114F-32D9-EA43-82EE-2AE866C9F8AD}" srcOrd="4" destOrd="0" presId="urn:microsoft.com/office/officeart/2008/layout/HalfCircleOrganizationChart"/>
    <dgm:cxn modelId="{4C1D8076-ADB9-9D4E-860D-A31180AC7216}" type="presParOf" srcId="{820FDA87-D8A6-9643-B771-6E6D681A8A9F}" destId="{80CA507C-99DB-C24A-8E4E-8DBFF96B38FF}" srcOrd="5" destOrd="0" presId="urn:microsoft.com/office/officeart/2008/layout/HalfCircleOrganizationChart"/>
    <dgm:cxn modelId="{3C60DA2F-55D7-524C-AF51-B03CC02C5285}" type="presParOf" srcId="{80CA507C-99DB-C24A-8E4E-8DBFF96B38FF}" destId="{EC7382EF-5704-DE44-B67A-BF432820EBE3}" srcOrd="0" destOrd="0" presId="urn:microsoft.com/office/officeart/2008/layout/HalfCircleOrganizationChart"/>
    <dgm:cxn modelId="{AD0E5BCE-D515-C242-9486-C7B9AE8E9D70}" type="presParOf" srcId="{EC7382EF-5704-DE44-B67A-BF432820EBE3}" destId="{0CA4748C-59FA-034A-B98A-B8C2D0F0BCC7}" srcOrd="0" destOrd="0" presId="urn:microsoft.com/office/officeart/2008/layout/HalfCircleOrganizationChart"/>
    <dgm:cxn modelId="{9D3B1C65-39E9-7E48-A970-29FD76E6E0D0}" type="presParOf" srcId="{EC7382EF-5704-DE44-B67A-BF432820EBE3}" destId="{BC0A871E-768A-BA49-98FF-C9B90E9D5776}" srcOrd="1" destOrd="0" presId="urn:microsoft.com/office/officeart/2008/layout/HalfCircleOrganizationChart"/>
    <dgm:cxn modelId="{9EFC7947-F0CA-B544-A039-0F35D5D5B2C4}" type="presParOf" srcId="{EC7382EF-5704-DE44-B67A-BF432820EBE3}" destId="{1C71B7B1-31F2-B041-959D-80E45A8D377C}" srcOrd="2" destOrd="0" presId="urn:microsoft.com/office/officeart/2008/layout/HalfCircleOrganizationChart"/>
    <dgm:cxn modelId="{1E110648-541C-F445-B8AE-C1795DB2B21F}" type="presParOf" srcId="{EC7382EF-5704-DE44-B67A-BF432820EBE3}" destId="{DC4310C5-ECBA-D544-A937-7368EC295834}" srcOrd="3" destOrd="0" presId="urn:microsoft.com/office/officeart/2008/layout/HalfCircleOrganizationChart"/>
    <dgm:cxn modelId="{7AA48B97-4A4C-BB4C-89A3-77E784D3B250}" type="presParOf" srcId="{80CA507C-99DB-C24A-8E4E-8DBFF96B38FF}" destId="{2D5B4013-5EC3-BF46-AD0C-BB6E3A7CF14C}" srcOrd="1" destOrd="0" presId="urn:microsoft.com/office/officeart/2008/layout/HalfCircleOrganizationChart"/>
    <dgm:cxn modelId="{FE61DCA1-B3EF-BA43-BDCB-D4A8CDA865B3}" type="presParOf" srcId="{80CA507C-99DB-C24A-8E4E-8DBFF96B38FF}" destId="{245D3C0B-F323-AF4D-9B32-A3BF7A606EDF}" srcOrd="2" destOrd="0" presId="urn:microsoft.com/office/officeart/2008/layout/HalfCircleOrganizationChart"/>
    <dgm:cxn modelId="{9E505047-65F1-F64C-B75D-8E5BDCC9B2CD}" type="presParOf" srcId="{1261D79C-F6D4-B942-AD2B-4270F9699933}" destId="{0F48D45D-D741-2341-A28C-ACBA5EB8CF0B}" srcOrd="2" destOrd="0" presId="urn:microsoft.com/office/officeart/2008/layout/HalfCircleOrganizationChart"/>
    <dgm:cxn modelId="{2A183365-1779-3043-A2F5-D8A66777B5FA}" type="presParOf" srcId="{0F48D45D-D741-2341-A28C-ACBA5EB8CF0B}" destId="{6B02BFC6-F84E-DB4B-B1A6-BA4BF9C32662}" srcOrd="0" destOrd="0" presId="urn:microsoft.com/office/officeart/2008/layout/HalfCircleOrganizationChart"/>
    <dgm:cxn modelId="{11D012F6-EBD0-244D-81C0-24C411996EE8}" type="presParOf" srcId="{0F48D45D-D741-2341-A28C-ACBA5EB8CF0B}" destId="{BDACADEC-E4F3-274A-ABD8-DE02CFA062F8}" srcOrd="1" destOrd="0" presId="urn:microsoft.com/office/officeart/2008/layout/HalfCircleOrganizationChart"/>
    <dgm:cxn modelId="{9075628A-B06A-0847-AED8-FC4C4DC9003A}" type="presParOf" srcId="{BDACADEC-E4F3-274A-ABD8-DE02CFA062F8}" destId="{B5A76B23-84DF-104F-A029-48C9DFE34D96}" srcOrd="0" destOrd="0" presId="urn:microsoft.com/office/officeart/2008/layout/HalfCircleOrganizationChart"/>
    <dgm:cxn modelId="{2E9C30D9-1730-9649-9682-DBA96356B784}" type="presParOf" srcId="{B5A76B23-84DF-104F-A029-48C9DFE34D96}" destId="{D589C5AF-46CC-7242-9661-0618B9F96182}" srcOrd="0" destOrd="0" presId="urn:microsoft.com/office/officeart/2008/layout/HalfCircleOrganizationChart"/>
    <dgm:cxn modelId="{318B72EB-6335-FE41-9B08-70FC94736F32}" type="presParOf" srcId="{B5A76B23-84DF-104F-A029-48C9DFE34D96}" destId="{B968EDCE-6E4B-BB4C-828A-A02697E52FED}" srcOrd="1" destOrd="0" presId="urn:microsoft.com/office/officeart/2008/layout/HalfCircleOrganizationChart"/>
    <dgm:cxn modelId="{3DAD11D4-0F5A-D94B-B760-D72BC4C1F120}" type="presParOf" srcId="{B5A76B23-84DF-104F-A029-48C9DFE34D96}" destId="{A68BD729-6682-4D45-809B-C45B69D66749}" srcOrd="2" destOrd="0" presId="urn:microsoft.com/office/officeart/2008/layout/HalfCircleOrganizationChart"/>
    <dgm:cxn modelId="{10615CE8-AE6B-434D-A051-0D1A3ED963A9}" type="presParOf" srcId="{B5A76B23-84DF-104F-A029-48C9DFE34D96}" destId="{24536208-DD7B-314E-9C53-B1FDD3AD3856}" srcOrd="3" destOrd="0" presId="urn:microsoft.com/office/officeart/2008/layout/HalfCircleOrganizationChart"/>
    <dgm:cxn modelId="{716AFDDA-B21F-A541-A7B6-900E7E02C798}" type="presParOf" srcId="{BDACADEC-E4F3-274A-ABD8-DE02CFA062F8}" destId="{4BACA2CA-37B5-9040-A095-816D830B21F9}" srcOrd="1" destOrd="0" presId="urn:microsoft.com/office/officeart/2008/layout/HalfCircleOrganizationChart"/>
    <dgm:cxn modelId="{7CF1BF92-9629-874A-957C-3790DA599FAB}" type="presParOf" srcId="{BDACADEC-E4F3-274A-ABD8-DE02CFA062F8}" destId="{30362626-B8DE-1F4F-BC6D-3B643156DFB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C60885-9BDB-DC48-A58B-F6C54D03199F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36A737D8-EA9E-ED41-99F5-1B7CEC4FC3D3}">
      <dgm:prSet phldrT="[Текст]" custT="1"/>
      <dgm:sp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ru-RU" sz="2400" i="1" dirty="0" smtClean="0">
              <a:solidFill>
                <a:schemeClr val="bg2">
                  <a:lumMod val="50000"/>
                </a:schemeClr>
              </a:solidFill>
              <a:latin typeface="Apple Braille" charset="0"/>
              <a:ea typeface="Apple Braille" charset="0"/>
              <a:cs typeface="Apple Braille" charset="0"/>
            </a:rPr>
            <a:t>ЕКВІВАЛЕНТНІСТЬ МАШИНІ ТЮРІНГА</a:t>
          </a:r>
          <a:endParaRPr lang="ru-RU" sz="2400" i="1" dirty="0">
            <a:solidFill>
              <a:schemeClr val="bg2">
                <a:lumMod val="50000"/>
              </a:schemeClr>
            </a:solidFill>
            <a:latin typeface="Apple Braille" charset="0"/>
            <a:ea typeface="Apple Braille" charset="0"/>
            <a:cs typeface="Apple Braille" charset="0"/>
          </a:endParaRPr>
        </a:p>
      </dgm:t>
    </dgm:pt>
    <dgm:pt modelId="{F832E322-2DD9-F245-83FE-A0C725C86A0E}" type="parTrans" cxnId="{52493219-073E-8D4E-B1EB-D60EF149495D}">
      <dgm:prSet/>
      <dgm:spPr/>
      <dgm:t>
        <a:bodyPr/>
        <a:lstStyle/>
        <a:p>
          <a:endParaRPr lang="ru-RU"/>
        </a:p>
      </dgm:t>
    </dgm:pt>
    <dgm:pt modelId="{7921EA36-0923-7F45-BA68-987FD6AF5995}" type="sibTrans" cxnId="{52493219-073E-8D4E-B1EB-D60EF149495D}">
      <dgm:prSet/>
      <dgm:spPr/>
      <dgm:t>
        <a:bodyPr/>
        <a:lstStyle/>
        <a:p>
          <a:endParaRPr lang="ru-RU"/>
        </a:p>
      </dgm:t>
    </dgm:pt>
    <dgm:pt modelId="{5BD18C25-865B-634B-9120-5C45493C9969}">
      <dgm:prSet phldrT="[Текст]" custT="1"/>
      <dgm:spPr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</dgm:spPr>
      <dgm:t>
        <a:bodyPr/>
        <a:lstStyle/>
        <a:p>
          <a:r>
            <a:rPr lang="ru-RU" sz="2000" i="1" dirty="0" smtClean="0">
              <a:solidFill>
                <a:schemeClr val="bg2">
                  <a:lumMod val="50000"/>
                </a:schemeClr>
              </a:solidFill>
              <a:latin typeface="Verdana" charset="0"/>
              <a:ea typeface="Verdana" charset="0"/>
              <a:cs typeface="Verdana" charset="0"/>
            </a:rPr>
            <a:t>МОЖНА ВИКОНАТИ БУДЬ-ЯКИЙ АЛГОРИТМ</a:t>
          </a:r>
          <a:endParaRPr lang="ru-RU" sz="2000" i="1" dirty="0">
            <a:solidFill>
              <a:schemeClr val="bg2">
                <a:lumMod val="50000"/>
              </a:schemeClr>
            </a:solidFill>
            <a:latin typeface="Verdana" charset="0"/>
            <a:ea typeface="Verdana" charset="0"/>
            <a:cs typeface="Verdana" charset="0"/>
          </a:endParaRPr>
        </a:p>
      </dgm:t>
    </dgm:pt>
    <dgm:pt modelId="{79A29E85-3B9E-374C-AD65-73E240531BD1}" type="parTrans" cxnId="{20C60E90-F68B-EA41-9636-E2F7994486DE}">
      <dgm:prSet/>
      <dgm:spPr/>
      <dgm:t>
        <a:bodyPr/>
        <a:lstStyle/>
        <a:p>
          <a:endParaRPr lang="ru-RU"/>
        </a:p>
      </dgm:t>
    </dgm:pt>
    <dgm:pt modelId="{5D99C0F7-63E9-4F42-A82E-96B2174FC728}" type="sibTrans" cxnId="{20C60E90-F68B-EA41-9636-E2F7994486DE}">
      <dgm:prSet/>
      <dgm:spPr/>
      <dgm:t>
        <a:bodyPr/>
        <a:lstStyle/>
        <a:p>
          <a:endParaRPr lang="ru-RU"/>
        </a:p>
      </dgm:t>
    </dgm:pt>
    <dgm:pt modelId="{0EDCE374-502D-464B-A429-F6D17D598970}" type="pres">
      <dgm:prSet presAssocID="{EBC60885-9BDB-DC48-A58B-F6C54D03199F}" presName="Name0" presStyleCnt="0">
        <dgm:presLayoutVars>
          <dgm:dir/>
          <dgm:animLvl val="lvl"/>
          <dgm:resizeHandles val="exact"/>
        </dgm:presLayoutVars>
      </dgm:prSet>
      <dgm:spPr/>
    </dgm:pt>
    <dgm:pt modelId="{84EF6C5D-A8D4-2841-AB12-24C239D52B75}" type="pres">
      <dgm:prSet presAssocID="{36A737D8-EA9E-ED41-99F5-1B7CEC4FC3D3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2FAB0FF-0BC0-3247-AC86-9BF1468D3A14}" type="pres">
      <dgm:prSet presAssocID="{7921EA36-0923-7F45-BA68-987FD6AF5995}" presName="parTxOnlySpace" presStyleCnt="0"/>
      <dgm:spPr/>
    </dgm:pt>
    <dgm:pt modelId="{44638DDC-0098-AA42-8E95-24152B980DF9}" type="pres">
      <dgm:prSet presAssocID="{5BD18C25-865B-634B-9120-5C45493C9969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5AEAC34-65F2-5743-9091-D3FDB9DB7045}" type="presOf" srcId="{36A737D8-EA9E-ED41-99F5-1B7CEC4FC3D3}" destId="{84EF6C5D-A8D4-2841-AB12-24C239D52B75}" srcOrd="0" destOrd="0" presId="urn:microsoft.com/office/officeart/2005/8/layout/chevron1"/>
    <dgm:cxn modelId="{C1B32A26-150D-0F40-BC8F-192EF7E5C555}" type="presOf" srcId="{EBC60885-9BDB-DC48-A58B-F6C54D03199F}" destId="{0EDCE374-502D-464B-A429-F6D17D598970}" srcOrd="0" destOrd="0" presId="urn:microsoft.com/office/officeart/2005/8/layout/chevron1"/>
    <dgm:cxn modelId="{0A477B2E-CCEC-3846-A900-F54D1287B4EC}" type="presOf" srcId="{5BD18C25-865B-634B-9120-5C45493C9969}" destId="{44638DDC-0098-AA42-8E95-24152B980DF9}" srcOrd="0" destOrd="0" presId="urn:microsoft.com/office/officeart/2005/8/layout/chevron1"/>
    <dgm:cxn modelId="{52493219-073E-8D4E-B1EB-D60EF149495D}" srcId="{EBC60885-9BDB-DC48-A58B-F6C54D03199F}" destId="{36A737D8-EA9E-ED41-99F5-1B7CEC4FC3D3}" srcOrd="0" destOrd="0" parTransId="{F832E322-2DD9-F245-83FE-A0C725C86A0E}" sibTransId="{7921EA36-0923-7F45-BA68-987FD6AF5995}"/>
    <dgm:cxn modelId="{20C60E90-F68B-EA41-9636-E2F7994486DE}" srcId="{EBC60885-9BDB-DC48-A58B-F6C54D03199F}" destId="{5BD18C25-865B-634B-9120-5C45493C9969}" srcOrd="1" destOrd="0" parTransId="{79A29E85-3B9E-374C-AD65-73E240531BD1}" sibTransId="{5D99C0F7-63E9-4F42-A82E-96B2174FC728}"/>
    <dgm:cxn modelId="{EFB2BF28-DB24-2040-867E-7BDE4A7D17CB}" type="presParOf" srcId="{0EDCE374-502D-464B-A429-F6D17D598970}" destId="{84EF6C5D-A8D4-2841-AB12-24C239D52B75}" srcOrd="0" destOrd="0" presId="urn:microsoft.com/office/officeart/2005/8/layout/chevron1"/>
    <dgm:cxn modelId="{CFCABD0F-0B30-0C46-A4DC-6CEC9C09D085}" type="presParOf" srcId="{0EDCE374-502D-464B-A429-F6D17D598970}" destId="{12FAB0FF-0BC0-3247-AC86-9BF1468D3A14}" srcOrd="1" destOrd="0" presId="urn:microsoft.com/office/officeart/2005/8/layout/chevron1"/>
    <dgm:cxn modelId="{92C7DEB9-5C47-D645-A07D-AA9F10EF806B}" type="presParOf" srcId="{0EDCE374-502D-464B-A429-F6D17D598970}" destId="{44638DDC-0098-AA42-8E95-24152B980DF9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2BFC6-F84E-DB4B-B1A6-BA4BF9C32662}">
      <dsp:nvSpPr>
        <dsp:cNvPr id="0" name=""/>
        <dsp:cNvSpPr/>
      </dsp:nvSpPr>
      <dsp:spPr>
        <a:xfrm>
          <a:off x="3914155" y="1246651"/>
          <a:ext cx="1032430" cy="746335"/>
        </a:xfrm>
        <a:custGeom>
          <a:avLst/>
          <a:gdLst/>
          <a:ahLst/>
          <a:cxnLst/>
          <a:rect l="0" t="0" r="0" b="0"/>
          <a:pathLst>
            <a:path>
              <a:moveTo>
                <a:pt x="1032430" y="0"/>
              </a:moveTo>
              <a:lnTo>
                <a:pt x="1032430" y="746335"/>
              </a:lnTo>
              <a:lnTo>
                <a:pt x="0" y="746335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68114F-32D9-EA43-82EE-2AE866C9F8AD}">
      <dsp:nvSpPr>
        <dsp:cNvPr id="0" name=""/>
        <dsp:cNvSpPr/>
      </dsp:nvSpPr>
      <dsp:spPr>
        <a:xfrm>
          <a:off x="4946586" y="1246651"/>
          <a:ext cx="3010219" cy="22887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7544"/>
              </a:lnTo>
              <a:lnTo>
                <a:pt x="3010219" y="2027544"/>
              </a:lnTo>
              <a:lnTo>
                <a:pt x="3010219" y="228876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3A66EC-F322-3949-873B-7BB653147E8E}">
      <dsp:nvSpPr>
        <dsp:cNvPr id="0" name=""/>
        <dsp:cNvSpPr/>
      </dsp:nvSpPr>
      <dsp:spPr>
        <a:xfrm>
          <a:off x="4900865" y="1246651"/>
          <a:ext cx="91440" cy="22887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28876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41A1B4-E358-7C4F-B202-78B30BC02978}">
      <dsp:nvSpPr>
        <dsp:cNvPr id="0" name=""/>
        <dsp:cNvSpPr/>
      </dsp:nvSpPr>
      <dsp:spPr>
        <a:xfrm>
          <a:off x="1936366" y="1246651"/>
          <a:ext cx="3010219" cy="2288762"/>
        </a:xfrm>
        <a:custGeom>
          <a:avLst/>
          <a:gdLst/>
          <a:ahLst/>
          <a:cxnLst/>
          <a:rect l="0" t="0" r="0" b="0"/>
          <a:pathLst>
            <a:path>
              <a:moveTo>
                <a:pt x="3010219" y="0"/>
              </a:moveTo>
              <a:lnTo>
                <a:pt x="3010219" y="2027544"/>
              </a:lnTo>
              <a:lnTo>
                <a:pt x="0" y="2027544"/>
              </a:lnTo>
              <a:lnTo>
                <a:pt x="0" y="2288762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0C54D-32E5-C046-AAC0-13702392A03A}">
      <dsp:nvSpPr>
        <dsp:cNvPr id="0" name=""/>
        <dsp:cNvSpPr/>
      </dsp:nvSpPr>
      <dsp:spPr>
        <a:xfrm>
          <a:off x="4324639" y="2758"/>
          <a:ext cx="1243892" cy="1243892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FC401-0F80-284F-B4BD-5C8A7EE31D22}">
      <dsp:nvSpPr>
        <dsp:cNvPr id="0" name=""/>
        <dsp:cNvSpPr/>
      </dsp:nvSpPr>
      <dsp:spPr>
        <a:xfrm>
          <a:off x="4324639" y="2758"/>
          <a:ext cx="1243892" cy="1243892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B9CF8-AF60-0B44-A80B-DFA6CBE86339}">
      <dsp:nvSpPr>
        <dsp:cNvPr id="0" name=""/>
        <dsp:cNvSpPr/>
      </dsp:nvSpPr>
      <dsp:spPr>
        <a:xfrm>
          <a:off x="3702693" y="226659"/>
          <a:ext cx="2487784" cy="79609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b="0" i="1" kern="1200" dirty="0" err="1" smtClean="0">
              <a:solidFill>
                <a:schemeClr val="accent4">
                  <a:lumMod val="60000"/>
                  <a:lumOff val="40000"/>
                </a:schemeClr>
              </a:solidFill>
              <a:latin typeface="Baskerville Old Face" charset="0"/>
              <a:ea typeface="Baskerville Old Face" charset="0"/>
              <a:cs typeface="Baskerville Old Face" charset="0"/>
            </a:rPr>
            <a:t>Автомати</a:t>
          </a:r>
          <a:endParaRPr lang="ru-RU" sz="1900" b="0" i="1" kern="1200" dirty="0">
            <a:solidFill>
              <a:schemeClr val="accent4">
                <a:lumMod val="60000"/>
                <a:lumOff val="40000"/>
              </a:schemeClr>
            </a:solidFill>
            <a:latin typeface="Baskerville Old Face" charset="0"/>
            <a:ea typeface="Baskerville Old Face" charset="0"/>
            <a:cs typeface="Baskerville Old Face" charset="0"/>
          </a:endParaRPr>
        </a:p>
      </dsp:txBody>
      <dsp:txXfrm>
        <a:off x="3702693" y="226659"/>
        <a:ext cx="2487784" cy="796091"/>
      </dsp:txXfrm>
    </dsp:sp>
    <dsp:sp modelId="{43233178-D8F5-4D4F-AFB1-13A007B0EE98}">
      <dsp:nvSpPr>
        <dsp:cNvPr id="0" name=""/>
        <dsp:cNvSpPr/>
      </dsp:nvSpPr>
      <dsp:spPr>
        <a:xfrm>
          <a:off x="1314419" y="3535413"/>
          <a:ext cx="1243892" cy="1243892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A72A2F-314A-6546-A772-DD01BD3ACF8F}">
      <dsp:nvSpPr>
        <dsp:cNvPr id="0" name=""/>
        <dsp:cNvSpPr/>
      </dsp:nvSpPr>
      <dsp:spPr>
        <a:xfrm>
          <a:off x="1314419" y="3535413"/>
          <a:ext cx="1243892" cy="1243892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C67B2D-180A-AF44-9B4D-8FA3F12DB3CB}">
      <dsp:nvSpPr>
        <dsp:cNvPr id="0" name=""/>
        <dsp:cNvSpPr/>
      </dsp:nvSpPr>
      <dsp:spPr>
        <a:xfrm>
          <a:off x="692473" y="3759314"/>
          <a:ext cx="2487784" cy="79609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i="1" kern="1200" dirty="0" err="1" smtClean="0">
              <a:solidFill>
                <a:schemeClr val="accent4">
                  <a:lumMod val="50000"/>
                </a:schemeClr>
              </a:solidFill>
            </a:rPr>
            <a:t>Автомати</a:t>
          </a:r>
          <a:r>
            <a:rPr lang="ru-RU" sz="1900" i="1" kern="1200" dirty="0" smtClean="0">
              <a:solidFill>
                <a:schemeClr val="accent4">
                  <a:lumMod val="50000"/>
                </a:schemeClr>
              </a:solidFill>
            </a:rPr>
            <a:t> з магазинною </a:t>
          </a:r>
          <a:r>
            <a:rPr lang="ru-RU" sz="1900" i="1" kern="1200" dirty="0" err="1" smtClean="0">
              <a:solidFill>
                <a:schemeClr val="accent4">
                  <a:lumMod val="50000"/>
                </a:schemeClr>
              </a:solidFill>
            </a:rPr>
            <a:t>памяттю</a:t>
          </a:r>
          <a:endParaRPr lang="ru-RU" sz="1900" i="1" kern="1200" dirty="0">
            <a:solidFill>
              <a:schemeClr val="accent4">
                <a:lumMod val="50000"/>
              </a:schemeClr>
            </a:solidFill>
          </a:endParaRPr>
        </a:p>
      </dsp:txBody>
      <dsp:txXfrm>
        <a:off x="692473" y="3759314"/>
        <a:ext cx="2487784" cy="796091"/>
      </dsp:txXfrm>
    </dsp:sp>
    <dsp:sp modelId="{8CFAC91A-B3AD-1146-9F03-04743F4B277B}">
      <dsp:nvSpPr>
        <dsp:cNvPr id="0" name=""/>
        <dsp:cNvSpPr/>
      </dsp:nvSpPr>
      <dsp:spPr>
        <a:xfrm>
          <a:off x="4324639" y="3535413"/>
          <a:ext cx="1243892" cy="1243892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900BF8-D5F1-D64F-8982-69D828646FD5}">
      <dsp:nvSpPr>
        <dsp:cNvPr id="0" name=""/>
        <dsp:cNvSpPr/>
      </dsp:nvSpPr>
      <dsp:spPr>
        <a:xfrm>
          <a:off x="4324639" y="3535413"/>
          <a:ext cx="1243892" cy="1243892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E57486-D69E-164A-9D2D-23F2C0A6ACB4}">
      <dsp:nvSpPr>
        <dsp:cNvPr id="0" name=""/>
        <dsp:cNvSpPr/>
      </dsp:nvSpPr>
      <dsp:spPr>
        <a:xfrm>
          <a:off x="3702693" y="3759314"/>
          <a:ext cx="2487784" cy="79609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i="1" kern="1200" dirty="0" err="1" smtClean="0">
              <a:solidFill>
                <a:schemeClr val="accent4">
                  <a:lumMod val="50000"/>
                </a:schemeClr>
              </a:solidFill>
            </a:rPr>
            <a:t>Машини</a:t>
          </a:r>
          <a:r>
            <a:rPr lang="ru-RU" sz="1900" i="1" kern="1200" dirty="0" smtClean="0">
              <a:solidFill>
                <a:schemeClr val="accent4">
                  <a:lumMod val="50000"/>
                </a:schemeClr>
              </a:solidFill>
            </a:rPr>
            <a:t> </a:t>
          </a:r>
          <a:r>
            <a:rPr lang="ru-RU" sz="1900" i="1" kern="1200" dirty="0" err="1" smtClean="0">
              <a:solidFill>
                <a:schemeClr val="accent4">
                  <a:lumMod val="50000"/>
                </a:schemeClr>
              </a:solidFill>
            </a:rPr>
            <a:t>Тюрінга</a:t>
          </a:r>
          <a:endParaRPr lang="ru-RU" sz="1900" i="1" kern="1200" dirty="0">
            <a:solidFill>
              <a:schemeClr val="accent4">
                <a:lumMod val="50000"/>
              </a:schemeClr>
            </a:solidFill>
          </a:endParaRPr>
        </a:p>
      </dsp:txBody>
      <dsp:txXfrm>
        <a:off x="3702693" y="3759314"/>
        <a:ext cx="2487784" cy="796091"/>
      </dsp:txXfrm>
    </dsp:sp>
    <dsp:sp modelId="{BC0A871E-768A-BA49-98FF-C9B90E9D5776}">
      <dsp:nvSpPr>
        <dsp:cNvPr id="0" name=""/>
        <dsp:cNvSpPr/>
      </dsp:nvSpPr>
      <dsp:spPr>
        <a:xfrm>
          <a:off x="7334859" y="3535413"/>
          <a:ext cx="1243892" cy="1243892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1B7B1-31F2-B041-959D-80E45A8D377C}">
      <dsp:nvSpPr>
        <dsp:cNvPr id="0" name=""/>
        <dsp:cNvSpPr/>
      </dsp:nvSpPr>
      <dsp:spPr>
        <a:xfrm>
          <a:off x="7334859" y="3535413"/>
          <a:ext cx="1243892" cy="1243892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A4748C-59FA-034A-B98A-B8C2D0F0BCC7}">
      <dsp:nvSpPr>
        <dsp:cNvPr id="0" name=""/>
        <dsp:cNvSpPr/>
      </dsp:nvSpPr>
      <dsp:spPr>
        <a:xfrm>
          <a:off x="6712913" y="3759314"/>
          <a:ext cx="2487784" cy="79609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i="1" kern="1200" dirty="0" err="1" smtClean="0">
              <a:solidFill>
                <a:schemeClr val="accent4">
                  <a:lumMod val="50000"/>
                </a:schemeClr>
              </a:solidFill>
            </a:rPr>
            <a:t>Скінченні</a:t>
          </a:r>
          <a:r>
            <a:rPr lang="ru-RU" sz="1900" i="1" kern="1200" dirty="0" smtClean="0">
              <a:solidFill>
                <a:schemeClr val="accent4">
                  <a:lumMod val="50000"/>
                </a:schemeClr>
              </a:solidFill>
            </a:rPr>
            <a:t> </a:t>
          </a:r>
          <a:r>
            <a:rPr lang="ru-RU" sz="1900" i="1" kern="1200" dirty="0" err="1" smtClean="0">
              <a:solidFill>
                <a:schemeClr val="accent4">
                  <a:lumMod val="50000"/>
                </a:schemeClr>
              </a:solidFill>
            </a:rPr>
            <a:t>автомати</a:t>
          </a:r>
          <a:endParaRPr lang="ru-RU" sz="1900" i="1" kern="1200" dirty="0">
            <a:solidFill>
              <a:schemeClr val="accent4">
                <a:lumMod val="50000"/>
              </a:schemeClr>
            </a:solidFill>
          </a:endParaRPr>
        </a:p>
      </dsp:txBody>
      <dsp:txXfrm>
        <a:off x="6712913" y="3759314"/>
        <a:ext cx="2487784" cy="796091"/>
      </dsp:txXfrm>
    </dsp:sp>
    <dsp:sp modelId="{B968EDCE-6E4B-BB4C-828A-A02697E52FED}">
      <dsp:nvSpPr>
        <dsp:cNvPr id="0" name=""/>
        <dsp:cNvSpPr/>
      </dsp:nvSpPr>
      <dsp:spPr>
        <a:xfrm>
          <a:off x="2819529" y="1769086"/>
          <a:ext cx="1243892" cy="1243892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BD729-6682-4D45-809B-C45B69D66749}">
      <dsp:nvSpPr>
        <dsp:cNvPr id="0" name=""/>
        <dsp:cNvSpPr/>
      </dsp:nvSpPr>
      <dsp:spPr>
        <a:xfrm>
          <a:off x="2819529" y="1769086"/>
          <a:ext cx="1243892" cy="1243892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89C5AF-46CC-7242-9661-0618B9F96182}">
      <dsp:nvSpPr>
        <dsp:cNvPr id="0" name=""/>
        <dsp:cNvSpPr/>
      </dsp:nvSpPr>
      <dsp:spPr>
        <a:xfrm>
          <a:off x="2197583" y="1992986"/>
          <a:ext cx="2487784" cy="796091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900" kern="1200" dirty="0"/>
        </a:p>
      </dsp:txBody>
      <dsp:txXfrm>
        <a:off x="2197583" y="1992986"/>
        <a:ext cx="2487784" cy="796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F6C5D-A8D4-2841-AB12-24C239D52B75}">
      <dsp:nvSpPr>
        <dsp:cNvPr id="0" name=""/>
        <dsp:cNvSpPr/>
      </dsp:nvSpPr>
      <dsp:spPr>
        <a:xfrm>
          <a:off x="8706" y="729952"/>
          <a:ext cx="5204519" cy="2081807"/>
        </a:xfrm>
        <a:prstGeom prst="chevron">
          <a:avLst/>
        </a:prstGeom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i="1" kern="1200" dirty="0" smtClean="0">
              <a:solidFill>
                <a:schemeClr val="bg2">
                  <a:lumMod val="50000"/>
                </a:schemeClr>
              </a:solidFill>
              <a:latin typeface="Apple Braille" charset="0"/>
              <a:ea typeface="Apple Braille" charset="0"/>
              <a:cs typeface="Apple Braille" charset="0"/>
            </a:rPr>
            <a:t>ЕКВІВАЛЕНТНІСТЬ МАШИНІ ТЮРІНГА</a:t>
          </a:r>
          <a:endParaRPr lang="ru-RU" sz="2400" i="1" kern="1200" dirty="0">
            <a:solidFill>
              <a:schemeClr val="bg2">
                <a:lumMod val="50000"/>
              </a:schemeClr>
            </a:solidFill>
            <a:latin typeface="Apple Braille" charset="0"/>
            <a:ea typeface="Apple Braille" charset="0"/>
            <a:cs typeface="Apple Braille" charset="0"/>
          </a:endParaRPr>
        </a:p>
      </dsp:txBody>
      <dsp:txXfrm>
        <a:off x="1049610" y="729952"/>
        <a:ext cx="3122712" cy="2081807"/>
      </dsp:txXfrm>
    </dsp:sp>
    <dsp:sp modelId="{44638DDC-0098-AA42-8E95-24152B980DF9}">
      <dsp:nvSpPr>
        <dsp:cNvPr id="0" name=""/>
        <dsp:cNvSpPr/>
      </dsp:nvSpPr>
      <dsp:spPr>
        <a:xfrm>
          <a:off x="4692774" y="729952"/>
          <a:ext cx="5204519" cy="2081807"/>
        </a:xfrm>
        <a:prstGeom prst="chevron">
          <a:avLst/>
        </a:prstGeom>
        <a:gradFill flip="none" rotWithShape="0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i="1" kern="1200" dirty="0" smtClean="0">
              <a:solidFill>
                <a:schemeClr val="bg2">
                  <a:lumMod val="50000"/>
                </a:schemeClr>
              </a:solidFill>
              <a:latin typeface="Verdana" charset="0"/>
              <a:ea typeface="Verdana" charset="0"/>
              <a:cs typeface="Verdana" charset="0"/>
            </a:rPr>
            <a:t>МОЖНА ВИКОНАТИ БУДЬ-ЯКИЙ АЛГОРИТМ</a:t>
          </a:r>
          <a:endParaRPr lang="ru-RU" sz="2000" i="1" kern="1200" dirty="0">
            <a:solidFill>
              <a:schemeClr val="bg2">
                <a:lumMod val="50000"/>
              </a:schemeClr>
            </a:solidFill>
            <a:latin typeface="Verdana" charset="0"/>
            <a:ea typeface="Verdana" charset="0"/>
            <a:cs typeface="Verdana" charset="0"/>
          </a:endParaRPr>
        </a:p>
      </dsp:txBody>
      <dsp:txXfrm>
        <a:off x="5733678" y="729952"/>
        <a:ext cx="3122712" cy="2081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5C321-79D8-2047-BA00-7E1E7AC05F5A}" type="datetimeFigureOut">
              <a:rPr lang="ru-RU" smtClean="0"/>
              <a:t>11.06.2020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51B11-2580-D34C-8422-46A7F33961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46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ое изображение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ки с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11.jpg"/><Relationship Id="rId1" Type="http://schemas.microsoft.com/office/2007/relationships/media" Target="../media/media8.mp3"/><Relationship Id="rId2" Type="http://schemas.openxmlformats.org/officeDocument/2006/relationships/audio" Target="../media/media8.mp3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microsoft.com/office/2007/relationships/media" Target="../media/media9.mp3"/><Relationship Id="rId2" Type="http://schemas.openxmlformats.org/officeDocument/2006/relationships/audio" Target="../media/media9.mp3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4.jpg"/><Relationship Id="rId5" Type="http://schemas.openxmlformats.org/officeDocument/2006/relationships/image" Target="../media/image4.png"/><Relationship Id="rId1" Type="http://schemas.microsoft.com/office/2007/relationships/media" Target="../media/media10.mp3"/><Relationship Id="rId2" Type="http://schemas.openxmlformats.org/officeDocument/2006/relationships/audio" Target="../media/media10.mp3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15.jpg"/><Relationship Id="rId1" Type="http://schemas.microsoft.com/office/2007/relationships/media" Target="../media/media11.mp3"/><Relationship Id="rId2" Type="http://schemas.openxmlformats.org/officeDocument/2006/relationships/audio" Target="../media/media11.mp3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16.jpg"/><Relationship Id="rId1" Type="http://schemas.microsoft.com/office/2007/relationships/media" Target="../media/media12.mp3"/><Relationship Id="rId2" Type="http://schemas.openxmlformats.org/officeDocument/2006/relationships/audio" Target="../media/media12.mp3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4" Type="http://schemas.openxmlformats.org/officeDocument/2006/relationships/video" Target="../media/media14.mp4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7" Type="http://schemas.openxmlformats.org/officeDocument/2006/relationships/image" Target="../media/image17.png"/><Relationship Id="rId1" Type="http://schemas.microsoft.com/office/2007/relationships/media" Target="../media/media13.mp3"/><Relationship Id="rId2" Type="http://schemas.openxmlformats.org/officeDocument/2006/relationships/audio" Target="../media/media13.mp3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8.jpg"/><Relationship Id="rId5" Type="http://schemas.openxmlformats.org/officeDocument/2006/relationships/image" Target="../media/image4.png"/><Relationship Id="rId6" Type="http://schemas.openxmlformats.org/officeDocument/2006/relationships/image" Target="../media/image19.jpg"/><Relationship Id="rId1" Type="http://schemas.microsoft.com/office/2007/relationships/media" Target="../media/media15.mp3"/><Relationship Id="rId2" Type="http://schemas.openxmlformats.org/officeDocument/2006/relationships/audio" Target="../media/media15.mp3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7.MOV"/><Relationship Id="rId4" Type="http://schemas.openxmlformats.org/officeDocument/2006/relationships/video" Target="../media/media17.MOV"/><Relationship Id="rId5" Type="http://schemas.microsoft.com/office/2007/relationships/media" Target="../media/media18.MOV"/><Relationship Id="rId6" Type="http://schemas.openxmlformats.org/officeDocument/2006/relationships/video" Target="../media/media18.MOV"/><Relationship Id="rId7" Type="http://schemas.openxmlformats.org/officeDocument/2006/relationships/slideLayout" Target="../slideLayouts/slideLayout1.xml"/><Relationship Id="rId8" Type="http://schemas.openxmlformats.org/officeDocument/2006/relationships/image" Target="../media/image4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microsoft.com/office/2007/relationships/media" Target="../media/media16.mp3"/><Relationship Id="rId2" Type="http://schemas.openxmlformats.org/officeDocument/2006/relationships/audio" Target="../media/media16.mp3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0.mp3"/><Relationship Id="rId4" Type="http://schemas.openxmlformats.org/officeDocument/2006/relationships/audio" Target="../media/media20.mp3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7" Type="http://schemas.openxmlformats.org/officeDocument/2006/relationships/image" Target="../media/image4.png"/><Relationship Id="rId1" Type="http://schemas.microsoft.com/office/2007/relationships/media" Target="../media/media19.mp4"/><Relationship Id="rId2" Type="http://schemas.openxmlformats.org/officeDocument/2006/relationships/video" Target="../media/media19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5.jpg"/><Relationship Id="rId5" Type="http://schemas.openxmlformats.org/officeDocument/2006/relationships/image" Target="../media/image4.png"/><Relationship Id="rId1" Type="http://schemas.microsoft.com/office/2007/relationships/media" Target="../media/media2.mp3"/><Relationship Id="rId2" Type="http://schemas.openxmlformats.org/officeDocument/2006/relationships/audio" Target="../media/media2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6.gif"/><Relationship Id="rId5" Type="http://schemas.openxmlformats.org/officeDocument/2006/relationships/image" Target="../media/image4.png"/><Relationship Id="rId1" Type="http://schemas.microsoft.com/office/2007/relationships/media" Target="../media/media3.mp3"/><Relationship Id="rId2" Type="http://schemas.openxmlformats.org/officeDocument/2006/relationships/audio" Target="../media/media3.mp3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8.tiff"/><Relationship Id="rId7" Type="http://schemas.openxmlformats.org/officeDocument/2006/relationships/image" Target="../media/image5.jpg"/><Relationship Id="rId1" Type="http://schemas.microsoft.com/office/2007/relationships/media" Target="../media/media4.mp3"/><Relationship Id="rId2" Type="http://schemas.openxmlformats.org/officeDocument/2006/relationships/audio" Target="../media/media4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9.jpeg"/><Relationship Id="rId5" Type="http://schemas.openxmlformats.org/officeDocument/2006/relationships/image" Target="../media/image4.png"/><Relationship Id="rId1" Type="http://schemas.microsoft.com/office/2007/relationships/media" Target="../media/media5.mp3"/><Relationship Id="rId2" Type="http://schemas.openxmlformats.org/officeDocument/2006/relationships/audio" Target="../media/media5.mp3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4" Type="http://schemas.openxmlformats.org/officeDocument/2006/relationships/video" Target="../media/media7.mp4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1" Type="http://schemas.microsoft.com/office/2007/relationships/media" Target="../media/media6.mp3"/><Relationship Id="rId2" Type="http://schemas.openxmlformats.org/officeDocument/2006/relationships/audio" Target="../media/media6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i="1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Індивідуальна</a:t>
            </a:r>
            <a:r>
              <a:rPr lang="ru-RU" i="1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робота з </a:t>
            </a:r>
            <a:r>
              <a:rPr lang="ru-RU" i="1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електроніки</a:t>
            </a:r>
            <a:endParaRPr lang="ru-RU" i="1" dirty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754624" y="4077526"/>
            <a:ext cx="4169664" cy="2128202"/>
          </a:xfrm>
        </p:spPr>
        <p:txBody>
          <a:bodyPr>
            <a:normAutofit/>
          </a:bodyPr>
          <a:lstStyle/>
          <a:p>
            <a:r>
              <a:rPr lang="ru-RU" sz="2800" i="1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Студенток 5-Б </a:t>
            </a:r>
            <a:r>
              <a:rPr lang="ru-RU" sz="2800" i="1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групи</a:t>
            </a:r>
            <a:r>
              <a:rPr lang="ru-RU" sz="2800" i="1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/>
            </a:r>
            <a:br>
              <a:rPr lang="ru-RU" sz="2800" i="1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</a:br>
            <a:r>
              <a:rPr lang="ru-RU" sz="2800" i="1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Вишнівецької</a:t>
            </a:r>
            <a:r>
              <a:rPr lang="ru-RU" sz="2800" i="1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ru-RU" sz="2800" i="1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аліни</a:t>
            </a:r>
            <a:r>
              <a:rPr lang="ru-RU" sz="2800" i="1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 та </a:t>
            </a:r>
            <a:r>
              <a:rPr lang="ru-RU" sz="2800" i="1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мальцевої</a:t>
            </a:r>
            <a:r>
              <a:rPr lang="ru-RU" sz="2800" i="1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ru-RU" sz="2800" i="1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діани</a:t>
            </a:r>
            <a:endParaRPr lang="ru-RU" sz="2800" i="1" dirty="0">
              <a:solidFill>
                <a:schemeClr val="bg2">
                  <a:lumMod val="50000"/>
                </a:schemeClr>
              </a:solidFill>
              <a:latin typeface="Brush Script MT" charset="0"/>
              <a:ea typeface="Brush Script MT" charset="0"/>
              <a:cs typeface="Brush Script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237B79"/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x_08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7180" y="791137"/>
            <a:ext cx="812800" cy="812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416" y="1722956"/>
            <a:ext cx="7700264" cy="50161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32576" y="267917"/>
            <a:ext cx="304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Слухати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ru-RU" dirty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29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237B79"/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x_14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1758" y="3528759"/>
            <a:ext cx="812800" cy="812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129" y="369505"/>
            <a:ext cx="4340154" cy="267849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129" y="3273432"/>
            <a:ext cx="4359149" cy="34810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0629" y="2724834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Слухати</a:t>
            </a:r>
            <a:r>
              <a:rPr lang="en-US" sz="3600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ru-RU" sz="3600" dirty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44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75" y="1706372"/>
            <a:ext cx="7127535" cy="2097532"/>
          </a:xfrm>
          <a:prstGeom prst="rect">
            <a:avLst/>
          </a:prstGeom>
        </p:spPr>
      </p:pic>
      <p:pic>
        <p:nvPicPr>
          <p:cNvPr id="3" name="mix_57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94780" y="4078986"/>
            <a:ext cx="812800" cy="81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62144" y="4285331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Слухати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ru-RU" sz="2000" dirty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742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237B79"/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x_46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62050" y="1140714"/>
            <a:ext cx="812800" cy="8128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056" y="2843276"/>
            <a:ext cx="10160000" cy="368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01501" y="1347059"/>
            <a:ext cx="136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Слухати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ru-RU" sz="2000" dirty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237B79"/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x_31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5552" y="1473494"/>
            <a:ext cx="812800" cy="812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3104" y="868181"/>
            <a:ext cx="265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Слухати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ru-RU" dirty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15968" y="5564157"/>
            <a:ext cx="2962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Посилання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на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відео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youtu.be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/qz3iyydPDCU</a:t>
            </a:r>
          </a:p>
          <a:p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31" y="2441970"/>
            <a:ext cx="6424930" cy="296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237B79"/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x_45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154549" y="1005015"/>
            <a:ext cx="812800" cy="812800"/>
          </a:xfrm>
          <a:prstGeom prst="rect">
            <a:avLst/>
          </a:prstGeom>
        </p:spPr>
      </p:pic>
      <p:pic>
        <p:nvPicPr>
          <p:cNvPr id="3" name="2020-06-17 21.57.1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9477" y="2762250"/>
            <a:ext cx="6035040" cy="33947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5120" y="1149805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Слухати</a:t>
            </a:r>
            <a:r>
              <a:rPr lang="en-US" sz="2800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ru-RU" sz="2800" dirty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49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237B79"/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08" y="1377696"/>
            <a:ext cx="4761502" cy="4657344"/>
          </a:xfrm>
          <a:prstGeom prst="rect">
            <a:avLst/>
          </a:prstGeom>
        </p:spPr>
      </p:pic>
      <p:pic>
        <p:nvPicPr>
          <p:cNvPr id="3" name="mix_20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1664" y="468331"/>
            <a:ext cx="812800" cy="81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48128" y="280416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Перейдемо</a:t>
            </a:r>
            <a:r>
              <a:rPr lang="ru-RU" sz="2400" i="1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до </a:t>
            </a:r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успішного</a:t>
            </a:r>
            <a:r>
              <a:rPr lang="ru-RU" sz="2400" i="1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варіанту</a:t>
            </a:r>
            <a:r>
              <a:rPr lang="ru-RU" sz="2400" i="1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виконаної</a:t>
            </a:r>
            <a:r>
              <a:rPr lang="ru-RU" sz="2400" i="1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роботи</a:t>
            </a:r>
            <a:r>
              <a:rPr lang="en-US" sz="2400" i="1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. </a:t>
            </a:r>
            <a:r>
              <a:rPr lang="uk-UA" sz="2400" i="1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Щодо світлодіодів</a:t>
            </a:r>
            <a:r>
              <a:rPr lang="en-US" sz="2400" i="1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ru-RU" sz="2400" i="1" dirty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39" y="2389632"/>
            <a:ext cx="3417377" cy="29138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20308" y="1682496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Картинка</a:t>
            </a:r>
            <a:r>
              <a:rPr lang="en-US" sz="2800" i="1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ru-RU" sz="2800" i="1" dirty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9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237B79"/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x_47s (audio-joiner.com)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34114" y="346647"/>
            <a:ext cx="812800" cy="812800"/>
          </a:xfrm>
          <a:prstGeom prst="rect">
            <a:avLst/>
          </a:prstGeom>
        </p:spPr>
      </p:pic>
      <p:pic>
        <p:nvPicPr>
          <p:cNvPr id="5" name="IMG_769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46032" y="1678059"/>
            <a:ext cx="2688082" cy="4778812"/>
          </a:xfrm>
          <a:prstGeom prst="rect">
            <a:avLst/>
          </a:prstGeom>
        </p:spPr>
      </p:pic>
      <p:pic>
        <p:nvPicPr>
          <p:cNvPr id="6" name="IMG_770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059421" y="139611"/>
            <a:ext cx="3718051" cy="66098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8411" y="522214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Слухати</a:t>
            </a: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ru-RU" sz="2400" dirty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61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237B79"/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elegram-cloud-document-2-54068682551575204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contrast="15000"/>
          </a:blip>
          <a:stretch>
            <a:fillRect/>
          </a:stretch>
        </p:blipFill>
        <p:spPr>
          <a:xfrm>
            <a:off x="1536191" y="1292352"/>
            <a:ext cx="9648072" cy="5279135"/>
          </a:xfrm>
          <a:prstGeom prst="rect">
            <a:avLst/>
          </a:prstGeom>
        </p:spPr>
      </p:pic>
      <p:pic>
        <p:nvPicPr>
          <p:cNvPr id="5" name="mix_1m20s (audio-joiner.com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46062" y="259715"/>
            <a:ext cx="812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3232" y="482567"/>
            <a:ext cx="2095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i="1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Підсумок</a:t>
            </a:r>
            <a:r>
              <a:rPr lang="en-US" sz="2800" i="1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r>
              <a:rPr lang="en-US" i="1" dirty="0" smtClean="0"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ru-RU" i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61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5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080639"/>
              </p:ext>
            </p:extLst>
          </p:nvPr>
        </p:nvGraphicFramePr>
        <p:xfrm>
          <a:off x="1141413" y="308919"/>
          <a:ext cx="9893172" cy="4782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950208" y="2376785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i="1" dirty="0" err="1" smtClean="0">
                <a:solidFill>
                  <a:schemeClr val="accent4">
                    <a:lumMod val="50000"/>
                  </a:schemeClr>
                </a:solidFill>
              </a:rPr>
              <a:t>Нескінченні</a:t>
            </a:r>
            <a:r>
              <a:rPr lang="ru-RU" i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ru-RU" i="1" dirty="0" err="1" smtClean="0">
                <a:solidFill>
                  <a:schemeClr val="accent4">
                    <a:lumMod val="50000"/>
                  </a:schemeClr>
                </a:solidFill>
              </a:rPr>
              <a:t>автомати</a:t>
            </a:r>
            <a:endParaRPr lang="ru-RU" i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7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ТРОХИ ТЕОРІЇ</a:t>
            </a:r>
            <a:endParaRPr lang="ru-RU" sz="4800" dirty="0">
              <a:solidFill>
                <a:schemeClr val="bg2">
                  <a:lumMod val="50000"/>
                </a:schemeClr>
              </a:solidFill>
              <a:latin typeface="Brush Script MT" charset="0"/>
              <a:ea typeface="Brush Script MT" charset="0"/>
              <a:cs typeface="Brush Script MT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27" y="1768129"/>
            <a:ext cx="7649019" cy="2730938"/>
          </a:xfrm>
        </p:spPr>
      </p:pic>
      <p:sp>
        <p:nvSpPr>
          <p:cNvPr id="5" name="TextBox 4"/>
          <p:cNvSpPr txBox="1"/>
          <p:nvPr/>
        </p:nvSpPr>
        <p:spPr>
          <a:xfrm>
            <a:off x="1414272" y="4549676"/>
            <a:ext cx="65925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</a:rPr>
              <a:t>Посилання</a:t>
            </a:r>
            <a:r>
              <a:rPr lang="ru-RU" sz="2400" i="1" dirty="0" smtClean="0">
                <a:solidFill>
                  <a:schemeClr val="bg2">
                    <a:lumMod val="50000"/>
                  </a:schemeClr>
                </a:solidFill>
              </a:rPr>
              <a:t> на </a:t>
            </a:r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</a:rPr>
              <a:t>доведення</a:t>
            </a:r>
            <a:r>
              <a:rPr lang="ru-RU" sz="24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</a:rPr>
              <a:t>еквівалентності</a:t>
            </a:r>
            <a:r>
              <a:rPr lang="ru-RU" sz="24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</a:rPr>
              <a:t>лінійного</a:t>
            </a:r>
            <a:r>
              <a:rPr lang="ru-RU" sz="24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</a:rPr>
              <a:t>клітинного</a:t>
            </a:r>
            <a:r>
              <a:rPr lang="ru-RU" sz="2400" i="1" dirty="0" smtClean="0">
                <a:solidFill>
                  <a:schemeClr val="bg2">
                    <a:lumMod val="50000"/>
                  </a:schemeClr>
                </a:solidFill>
              </a:rPr>
              <a:t> автомату і МТ у </a:t>
            </a:r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</a:rPr>
              <a:t>кінці</a:t>
            </a:r>
            <a:r>
              <a:rPr lang="ru-RU" sz="24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</a:rPr>
              <a:t>презентації</a:t>
            </a:r>
            <a:r>
              <a:rPr lang="en-US" sz="2400" i="1" dirty="0" smtClean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ru-RU" sz="2400" i="1" dirty="0" err="1" smtClean="0">
                <a:solidFill>
                  <a:schemeClr val="bg2">
                    <a:lumMod val="50000"/>
                  </a:schemeClr>
                </a:solidFill>
              </a:rPr>
              <a:t>https</a:t>
            </a:r>
            <a:r>
              <a:rPr lang="ru-RU" sz="2400" i="1" dirty="0">
                <a:solidFill>
                  <a:schemeClr val="bg2">
                    <a:lumMod val="50000"/>
                  </a:schemeClr>
                </a:solidFill>
              </a:rPr>
              <a:t>://</a:t>
            </a:r>
            <a:r>
              <a:rPr lang="ru-RU" sz="2400" i="1" dirty="0" err="1">
                <a:solidFill>
                  <a:schemeClr val="bg2">
                    <a:lumMod val="50000"/>
                  </a:schemeClr>
                </a:solidFill>
              </a:rPr>
              <a:t>neerc.ifmo.ru</a:t>
            </a:r>
            <a:r>
              <a:rPr lang="ru-RU" sz="2400" i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ru-RU" sz="2400" i="1" dirty="0" err="1">
                <a:solidFill>
                  <a:schemeClr val="bg2">
                    <a:lumMod val="50000"/>
                  </a:schemeClr>
                </a:solidFill>
              </a:rPr>
              <a:t>wiki</a:t>
            </a:r>
            <a:r>
              <a:rPr lang="ru-RU" sz="2400" i="1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ru-RU" sz="2400" i="1" dirty="0" err="1">
                <a:solidFill>
                  <a:schemeClr val="bg2">
                    <a:lumMod val="50000"/>
                  </a:schemeClr>
                </a:solidFill>
              </a:rPr>
              <a:t>index.php?title</a:t>
            </a:r>
            <a:r>
              <a:rPr lang="ru-RU" sz="2400" i="1" dirty="0">
                <a:solidFill>
                  <a:schemeClr val="bg2">
                    <a:lumMod val="50000"/>
                  </a:schemeClr>
                </a:solidFill>
              </a:rPr>
              <a:t>=Линейный_клеточный_автомат,_</a:t>
            </a:r>
            <a:r>
              <a:rPr lang="ru-RU" sz="2400" i="1" dirty="0" err="1">
                <a:solidFill>
                  <a:schemeClr val="bg2">
                    <a:lumMod val="50000"/>
                  </a:schemeClr>
                </a:solidFill>
              </a:rPr>
              <a:t>эквивалентность_МТ</a:t>
            </a:r>
            <a:endParaRPr lang="ru-RU" sz="2400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клітинні автомати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78976" y="955329"/>
            <a:ext cx="812800" cy="81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36122" y="737398"/>
            <a:ext cx="1755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2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с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лухати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 про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клітинні</a:t>
            </a:r>
            <a:endParaRPr lang="ru-RU" dirty="0">
              <a:solidFill>
                <a:schemeClr val="bg2">
                  <a:lumMod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a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втомати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Arial Hebrew" charset="-79"/>
                <a:ea typeface="Arial Hebrew" charset="-79"/>
                <a:cs typeface="Arial Hebrew" charset="-79"/>
              </a:rPr>
              <a:t>:</a:t>
            </a:r>
            <a:endParaRPr lang="ru-RU" dirty="0">
              <a:solidFill>
                <a:schemeClr val="bg2">
                  <a:lumMod val="50000"/>
                </a:schemeClr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9961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8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498217" y="736918"/>
            <a:ext cx="7535800" cy="994346"/>
          </a:xfrm>
        </p:spPr>
        <p:txBody>
          <a:bodyPr>
            <a:normAutofit/>
          </a:bodyPr>
          <a:lstStyle/>
          <a:p>
            <a:r>
              <a:rPr lang="ru-RU" sz="4800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гра</a:t>
            </a:r>
            <a:r>
              <a:rPr lang="ru-RU" sz="4800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”</a:t>
            </a:r>
            <a:r>
              <a:rPr lang="ru-RU" sz="4800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жиТТя</a:t>
            </a:r>
            <a:r>
              <a:rPr lang="en-US" sz="4800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”</a:t>
            </a:r>
            <a:endParaRPr lang="ru-RU" sz="4800" dirty="0">
              <a:solidFill>
                <a:schemeClr val="bg2">
                  <a:lumMod val="50000"/>
                </a:schemeClr>
              </a:solidFill>
              <a:latin typeface="Brush Script MT" charset="0"/>
              <a:ea typeface="Brush Script MT" charset="0"/>
              <a:cs typeface="Brush Script MT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583" y="2060448"/>
            <a:ext cx="8269337" cy="46515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46522" y="833981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Слухати</a:t>
            </a:r>
            <a:r>
              <a:rPr lang="ru-RU" sz="2000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про </a:t>
            </a:r>
            <a:r>
              <a:rPr lang="ru-RU" sz="2000" dirty="0" err="1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гру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  <a:endParaRPr lang="ru-RU" sz="2000" dirty="0">
              <a:solidFill>
                <a:schemeClr val="bg2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8" name="mix_1m0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36920" y="73870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6000" i="1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Чому</a:t>
            </a:r>
            <a:r>
              <a:rPr lang="ru-RU" sz="6000" i="1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 дана тема </a:t>
            </a:r>
            <a:r>
              <a:rPr lang="ru-RU" sz="6000" i="1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є</a:t>
            </a:r>
            <a:r>
              <a:rPr lang="ru-RU" sz="6000" i="1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ru-RU" sz="6000" i="1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цікавою</a:t>
            </a:r>
            <a:r>
              <a:rPr lang="ru-RU" sz="6000" i="1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?</a:t>
            </a:r>
            <a:endParaRPr lang="ru-RU" sz="6000" i="1" dirty="0">
              <a:solidFill>
                <a:schemeClr val="bg2">
                  <a:lumMod val="50000"/>
                </a:schemeClr>
              </a:solidFill>
              <a:latin typeface="Brush Script MT" charset="0"/>
              <a:ea typeface="Brush Script MT" charset="0"/>
              <a:cs typeface="Brush Script MT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2629100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328673" y="630746"/>
            <a:ext cx="9064878" cy="1746694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В </a:t>
            </a:r>
            <a:r>
              <a:rPr lang="ru-RU" sz="3200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чому</a:t>
            </a: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ru-RU" sz="3200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полягає</a:t>
            </a: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ru-RU" sz="3200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основна</a:t>
            </a: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ru-RU" sz="3200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цікавість</a:t>
            </a:r>
            <a:r>
              <a:rPr lang="ru-RU" sz="3200" dirty="0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ru-RU" sz="3200" dirty="0" err="1" smtClean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гри</a:t>
            </a:r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Brush Script MT" charset="0"/>
                <a:ea typeface="Brush Script MT" charset="0"/>
                <a:cs typeface="Brush Script MT" charset="0"/>
              </a:rPr>
              <a:t>:</a:t>
            </a:r>
            <a:endParaRPr lang="ru-RU" sz="3200" dirty="0">
              <a:solidFill>
                <a:schemeClr val="bg2">
                  <a:lumMod val="50000"/>
                </a:schemeClr>
              </a:solidFill>
              <a:latin typeface="Brush Script MT" charset="0"/>
              <a:ea typeface="Brush Script MT" charset="0"/>
              <a:cs typeface="Brush Script MT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935" y="2279904"/>
            <a:ext cx="4555555" cy="4036568"/>
          </a:xfrm>
          <a:prstGeom prst="rect">
            <a:avLst/>
          </a:prstGeom>
        </p:spPr>
      </p:pic>
      <p:pic>
        <p:nvPicPr>
          <p:cNvPr id="2" name="mix_39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3451" y="581216"/>
            <a:ext cx="812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08472" y="3746791"/>
            <a:ext cx="1426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 Game of Life on the surface of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a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trafoil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knot: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91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237B79"/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ix_54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9484" y="4660072"/>
            <a:ext cx="812800" cy="812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99201" y="2721080"/>
            <a:ext cx="43403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 err="1" smtClean="0">
                <a:ln>
                  <a:solidFill>
                    <a:sysClr val="windowText" lastClr="000000"/>
                  </a:solidFill>
                </a:ln>
                <a:latin typeface="Brush Script MT" charset="0"/>
                <a:ea typeface="Brush Script MT" charset="0"/>
                <a:cs typeface="Brush Script MT" charset="0"/>
              </a:rPr>
              <a:t>Основна</a:t>
            </a:r>
            <a:r>
              <a:rPr lang="ru-RU" sz="6000" dirty="0" smtClean="0">
                <a:ln>
                  <a:solidFill>
                    <a:sysClr val="windowText" lastClr="000000"/>
                  </a:solidFill>
                </a:ln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ru-RU" sz="6000" dirty="0" err="1">
                <a:ln>
                  <a:solidFill>
                    <a:sysClr val="windowText" lastClr="000000"/>
                  </a:solidFill>
                </a:ln>
                <a:latin typeface="Brush Script MT" charset="0"/>
                <a:ea typeface="Brush Script MT" charset="0"/>
                <a:cs typeface="Brush Script MT" charset="0"/>
              </a:rPr>
              <a:t>і</a:t>
            </a:r>
            <a:r>
              <a:rPr lang="ru-RU" sz="6000" dirty="0" err="1" smtClean="0">
                <a:ln>
                  <a:solidFill>
                    <a:sysClr val="windowText" lastClr="000000"/>
                  </a:solidFill>
                </a:ln>
                <a:latin typeface="Brush Script MT" charset="0"/>
                <a:ea typeface="Brush Script MT" charset="0"/>
                <a:cs typeface="Brush Script MT" charset="0"/>
              </a:rPr>
              <a:t>дея</a:t>
            </a:r>
            <a:r>
              <a:rPr lang="ru-RU" sz="6000" dirty="0" smtClean="0">
                <a:ln>
                  <a:solidFill>
                    <a:sysClr val="windowText" lastClr="000000"/>
                  </a:solidFill>
                </a:ln>
                <a:latin typeface="Brush Script MT" charset="0"/>
                <a:ea typeface="Brush Script MT" charset="0"/>
                <a:cs typeface="Brush Script MT" charset="0"/>
              </a:rPr>
              <a:t> </a:t>
            </a:r>
            <a:r>
              <a:rPr lang="ru-RU" sz="6000" dirty="0" err="1" smtClean="0">
                <a:ln>
                  <a:solidFill>
                    <a:sysClr val="windowText" lastClr="000000"/>
                  </a:solidFill>
                </a:ln>
                <a:latin typeface="Brush Script MT" charset="0"/>
                <a:ea typeface="Brush Script MT" charset="0"/>
                <a:cs typeface="Brush Script MT" charset="0"/>
              </a:rPr>
              <a:t>проету</a:t>
            </a:r>
            <a:r>
              <a:rPr lang="en-US" sz="6000" dirty="0" smtClean="0">
                <a:ln>
                  <a:solidFill>
                    <a:sysClr val="windowText" lastClr="000000"/>
                  </a:solidFill>
                </a:ln>
                <a:latin typeface="Brush Script MT" charset="0"/>
                <a:ea typeface="Brush Script MT" charset="0"/>
                <a:cs typeface="Brush Script MT" charset="0"/>
              </a:rPr>
              <a:t>:</a:t>
            </a:r>
            <a:endParaRPr lang="ru-RU" sz="6000" dirty="0">
              <a:ln>
                <a:solidFill>
                  <a:sysClr val="windowText" lastClr="000000"/>
                </a:solidFill>
              </a:ln>
              <a:latin typeface="Brush Script MT" charset="0"/>
              <a:ea typeface="Brush Script MT" charset="0"/>
              <a:cs typeface="Brush Script MT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9" y="384224"/>
            <a:ext cx="3295657" cy="1687376"/>
          </a:xfrm>
          <a:prstGeom prst="rect">
            <a:avLst/>
          </a:prstGeom>
        </p:spPr>
      </p:pic>
      <p:sp>
        <p:nvSpPr>
          <p:cNvPr id="6" name="Плюс 5"/>
          <p:cNvSpPr/>
          <p:nvPr/>
        </p:nvSpPr>
        <p:spPr>
          <a:xfrm>
            <a:off x="3953637" y="890016"/>
            <a:ext cx="914400" cy="914400"/>
          </a:xfrm>
          <a:prstGeom prst="mathPlus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988" y="538055"/>
            <a:ext cx="3030991" cy="16292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37" y="527177"/>
            <a:ext cx="2915694" cy="1640078"/>
          </a:xfrm>
          <a:prstGeom prst="rect">
            <a:avLst/>
          </a:prstGeom>
        </p:spPr>
      </p:pic>
      <p:sp>
        <p:nvSpPr>
          <p:cNvPr id="9" name="Равно 8"/>
          <p:cNvSpPr/>
          <p:nvPr/>
        </p:nvSpPr>
        <p:spPr>
          <a:xfrm>
            <a:off x="8025152" y="890016"/>
            <a:ext cx="914400" cy="914400"/>
          </a:xfrm>
          <a:prstGeom prst="mathEqua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0" name="иде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190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1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3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5" y="700215"/>
            <a:ext cx="7860876" cy="5895657"/>
          </a:xfrm>
          <a:prstGeom prst="rect">
            <a:avLst/>
          </a:prstGeom>
        </p:spPr>
      </p:pic>
      <p:pic>
        <p:nvPicPr>
          <p:cNvPr id="5" name="mix_54s (audio-joiner.com)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04415" y="3822954"/>
            <a:ext cx="812800" cy="81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3999" y="2345626"/>
            <a:ext cx="26578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Слухати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про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основні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ru-RU" dirty="0" err="1" smtClean="0">
                <a:solidFill>
                  <a:schemeClr val="bg2">
                    <a:lumMod val="50000"/>
                  </a:schemeClr>
                </a:solidFill>
              </a:rPr>
              <a:t>елементи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uk-UA" dirty="0" smtClean="0">
                <a:solidFill>
                  <a:schemeClr val="bg2">
                    <a:lumMod val="50000"/>
                  </a:schemeClr>
                </a:solidFill>
              </a:rPr>
              <a:t>які були використані в проекті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uk-UA" dirty="0" smtClean="0">
                <a:solidFill>
                  <a:schemeClr val="bg2">
                    <a:lumMod val="50000"/>
                  </a:schemeClr>
                </a:solidFill>
              </a:rPr>
              <a:t> і електричну схему з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’</a:t>
            </a:r>
            <a:r>
              <a:rPr lang="uk-UA" dirty="0" smtClean="0">
                <a:solidFill>
                  <a:schemeClr val="bg2">
                    <a:lumMod val="50000"/>
                  </a:schemeClr>
                </a:solidFill>
              </a:rPr>
              <a:t>єднання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ru-R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4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237B79"/>
            </a:gs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69000">
              <a:srgbClr val="237B79"/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ix_21s (audio-joiner.com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20930" y="414528"/>
            <a:ext cx="812800" cy="812800"/>
          </a:xfrm>
          <a:prstGeom prst="rect">
            <a:avLst/>
          </a:prstGeom>
        </p:spPr>
      </p:pic>
      <p:pic>
        <p:nvPicPr>
          <p:cNvPr id="5" name="2020-06-17 20.12.2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618614" y="1873718"/>
            <a:ext cx="7723026" cy="4344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21" y="414528"/>
            <a:ext cx="2991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err="1" smtClean="0">
                <a:solidFill>
                  <a:schemeClr val="bg2">
                    <a:lumMod val="50000"/>
                  </a:schemeClr>
                </a:solidFill>
              </a:rPr>
              <a:t>Слухати</a:t>
            </a:r>
            <a:r>
              <a:rPr lang="ru-RU" sz="2000" dirty="0" smtClean="0">
                <a:solidFill>
                  <a:schemeClr val="bg2">
                    <a:lumMod val="50000"/>
                  </a:schemeClr>
                </a:solidFill>
              </a:rPr>
              <a:t> про проблему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endParaRPr lang="uk-UA" sz="20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uk-UA" sz="2000" dirty="0" smtClean="0">
                <a:solidFill>
                  <a:schemeClr val="bg2">
                    <a:lumMod val="50000"/>
                  </a:schemeClr>
                </a:solidFill>
              </a:rPr>
              <a:t>з якою ми зіштовхнулись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endParaRPr lang="ru-RU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29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Цепь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9158</TotalTime>
  <Words>150</Words>
  <Application>Microsoft Macintosh PowerPoint</Application>
  <PresentationFormat>Широкоэкранный</PresentationFormat>
  <Paragraphs>33</Paragraphs>
  <Slides>18</Slides>
  <Notes>0</Notes>
  <HiddenSlides>0</HiddenSlides>
  <MMClips>21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9" baseType="lpstr">
      <vt:lpstr>American Typewriter</vt:lpstr>
      <vt:lpstr>Apple Braille</vt:lpstr>
      <vt:lpstr>Arial Hebrew</vt:lpstr>
      <vt:lpstr>Baskerville Old Face</vt:lpstr>
      <vt:lpstr>Brush Script MT</vt:lpstr>
      <vt:lpstr>Calibri</vt:lpstr>
      <vt:lpstr>Trebuchet MS</vt:lpstr>
      <vt:lpstr>Tw Cen MT</vt:lpstr>
      <vt:lpstr>Verdana</vt:lpstr>
      <vt:lpstr>Arial</vt:lpstr>
      <vt:lpstr>Цепь</vt:lpstr>
      <vt:lpstr>Індивідуальна робота з електроніки</vt:lpstr>
      <vt:lpstr>Презентация PowerPoint</vt:lpstr>
      <vt:lpstr>ТРОХИ ТЕОРІЇ</vt:lpstr>
      <vt:lpstr>Презентация PowerPoint</vt:lpstr>
      <vt:lpstr>Чому дана тема є цікавою?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34</cp:revision>
  <dcterms:created xsi:type="dcterms:W3CDTF">2020-06-11T11:30:57Z</dcterms:created>
  <dcterms:modified xsi:type="dcterms:W3CDTF">2020-06-17T20:16:21Z</dcterms:modified>
</cp:coreProperties>
</file>